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Lst>
  <p:sldSz cx="18288000" cy="10287000"/>
  <p:notesSz cx="6858000" cy="9144000"/>
  <p:embeddedFontLst>
    <p:embeddedFont>
      <p:font typeface="Calistoga" panose="020B0604020202020204" charset="0"/>
      <p:regular r:id="rId16"/>
    </p:embeddedFont>
    <p:embeddedFont>
      <p:font typeface="Disket Mono" panose="020B0604020202020204" charset="0"/>
      <p:regular r:id="rId17"/>
    </p:embeddedFont>
    <p:embeddedFont>
      <p:font typeface="Schoolbell" panose="020B0604020202020204" charset="0"/>
      <p:regular r:id="rId18"/>
    </p:embeddedFont>
    <p:embeddedFont>
      <p:font typeface="Sigh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32.sv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12174750" y="0"/>
            <a:ext cx="6113250" cy="6600825"/>
          </a:xfrm>
          <a:custGeom>
            <a:avLst/>
            <a:gdLst/>
            <a:ahLst/>
            <a:cxnLst/>
            <a:rect l="l" t="t" r="r" b="b"/>
            <a:pathLst>
              <a:path w="6113250" h="6600825">
                <a:moveTo>
                  <a:pt x="0" y="0"/>
                </a:moveTo>
                <a:lnTo>
                  <a:pt x="6113250" y="0"/>
                </a:lnTo>
                <a:lnTo>
                  <a:pt x="6113250" y="6600825"/>
                </a:lnTo>
                <a:lnTo>
                  <a:pt x="0" y="6600825"/>
                </a:lnTo>
                <a:lnTo>
                  <a:pt x="0" y="0"/>
                </a:lnTo>
                <a:close/>
              </a:path>
            </a:pathLst>
          </a:custGeom>
          <a:blipFill>
            <a:blip r:embed="rId3"/>
            <a:stretch>
              <a:fillRect r="-23400"/>
            </a:stretch>
          </a:blipFill>
        </p:spPr>
        <p:txBody>
          <a:bodyPr/>
          <a:lstStyle/>
          <a:p>
            <a:endParaRPr lang="en-US"/>
          </a:p>
        </p:txBody>
      </p:sp>
      <p:grpSp>
        <p:nvGrpSpPr>
          <p:cNvPr id="4" name="Group 4"/>
          <p:cNvGrpSpPr>
            <a:grpSpLocks noChangeAspect="1"/>
          </p:cNvGrpSpPr>
          <p:nvPr/>
        </p:nvGrpSpPr>
        <p:grpSpPr>
          <a:xfrm rot="1704000">
            <a:off x="-1067667" y="5474484"/>
            <a:ext cx="7099744" cy="5760568"/>
            <a:chOff x="0" y="0"/>
            <a:chExt cx="9466326" cy="7680757"/>
          </a:xfrm>
        </p:grpSpPr>
        <p:sp>
          <p:nvSpPr>
            <p:cNvPr id="5" name="Freeform 5"/>
            <p:cNvSpPr/>
            <p:nvPr/>
          </p:nvSpPr>
          <p:spPr>
            <a:xfrm>
              <a:off x="0" y="0"/>
              <a:ext cx="9466326" cy="7680706"/>
            </a:xfrm>
            <a:custGeom>
              <a:avLst/>
              <a:gdLst/>
              <a:ahLst/>
              <a:cxnLst/>
              <a:rect l="l" t="t" r="r" b="b"/>
              <a:pathLst>
                <a:path w="9466326" h="7680706">
                  <a:moveTo>
                    <a:pt x="17907" y="0"/>
                  </a:moveTo>
                  <a:lnTo>
                    <a:pt x="0" y="2045081"/>
                  </a:lnTo>
                  <a:lnTo>
                    <a:pt x="3047238" y="7680706"/>
                  </a:lnTo>
                  <a:lnTo>
                    <a:pt x="9430004" y="4229608"/>
                  </a:lnTo>
                  <a:lnTo>
                    <a:pt x="9466326" y="82677"/>
                  </a:lnTo>
                  <a:lnTo>
                    <a:pt x="17907" y="0"/>
                  </a:lnTo>
                  <a:lnTo>
                    <a:pt x="17907" y="0"/>
                  </a:lnTo>
                  <a:close/>
                </a:path>
              </a:pathLst>
            </a:custGeom>
            <a:blipFill>
              <a:blip r:embed="rId3"/>
              <a:stretch>
                <a:fillRect l="-575" b="-8714"/>
              </a:stretch>
            </a:blipFill>
          </p:spPr>
          <p:txBody>
            <a:bodyPr/>
            <a:lstStyle/>
            <a:p>
              <a:endParaRPr lang="en-US"/>
            </a:p>
          </p:txBody>
        </p:sp>
      </p:grpSp>
      <p:sp>
        <p:nvSpPr>
          <p:cNvPr id="6" name="Freeform 6"/>
          <p:cNvSpPr/>
          <p:nvPr/>
        </p:nvSpPr>
        <p:spPr>
          <a:xfrm>
            <a:off x="339338" y="0"/>
            <a:ext cx="5038725" cy="3597373"/>
          </a:xfrm>
          <a:custGeom>
            <a:avLst/>
            <a:gdLst/>
            <a:ahLst/>
            <a:cxnLst/>
            <a:rect l="l" t="t" r="r" b="b"/>
            <a:pathLst>
              <a:path w="5038725" h="3597373">
                <a:moveTo>
                  <a:pt x="0" y="0"/>
                </a:moveTo>
                <a:lnTo>
                  <a:pt x="5038725" y="0"/>
                </a:lnTo>
                <a:lnTo>
                  <a:pt x="5038725" y="3597374"/>
                </a:lnTo>
                <a:lnTo>
                  <a:pt x="0" y="3597374"/>
                </a:lnTo>
                <a:lnTo>
                  <a:pt x="0" y="0"/>
                </a:lnTo>
                <a:close/>
              </a:path>
            </a:pathLst>
          </a:custGeom>
          <a:blipFill>
            <a:blip r:embed="rId4"/>
            <a:stretch>
              <a:fillRect t="-42714"/>
            </a:stretch>
          </a:blipFill>
        </p:spPr>
        <p:txBody>
          <a:bodyPr/>
          <a:lstStyle/>
          <a:p>
            <a:endParaRPr lang="en-US"/>
          </a:p>
        </p:txBody>
      </p:sp>
      <p:sp>
        <p:nvSpPr>
          <p:cNvPr id="7" name="Freeform 7"/>
          <p:cNvSpPr/>
          <p:nvPr/>
        </p:nvSpPr>
        <p:spPr>
          <a:xfrm>
            <a:off x="13029276" y="7082609"/>
            <a:ext cx="4810125" cy="3204391"/>
          </a:xfrm>
          <a:custGeom>
            <a:avLst/>
            <a:gdLst/>
            <a:ahLst/>
            <a:cxnLst/>
            <a:rect l="l" t="t" r="r" b="b"/>
            <a:pathLst>
              <a:path w="4810125" h="3204391">
                <a:moveTo>
                  <a:pt x="0" y="0"/>
                </a:moveTo>
                <a:lnTo>
                  <a:pt x="4810125" y="0"/>
                </a:lnTo>
                <a:lnTo>
                  <a:pt x="4810125" y="3204391"/>
                </a:lnTo>
                <a:lnTo>
                  <a:pt x="0" y="3204391"/>
                </a:lnTo>
                <a:lnTo>
                  <a:pt x="0" y="0"/>
                </a:lnTo>
                <a:close/>
              </a:path>
            </a:pathLst>
          </a:custGeom>
          <a:blipFill>
            <a:blip r:embed="rId5"/>
            <a:stretch>
              <a:fillRect b="-53082"/>
            </a:stretch>
          </a:blipFill>
        </p:spPr>
        <p:txBody>
          <a:bodyPr/>
          <a:lstStyle/>
          <a:p>
            <a:endParaRPr lang="en-US"/>
          </a:p>
        </p:txBody>
      </p:sp>
      <p:grpSp>
        <p:nvGrpSpPr>
          <p:cNvPr id="8" name="Group 8"/>
          <p:cNvGrpSpPr>
            <a:grpSpLocks noChangeAspect="1"/>
          </p:cNvGrpSpPr>
          <p:nvPr/>
        </p:nvGrpSpPr>
        <p:grpSpPr>
          <a:xfrm rot="4055279">
            <a:off x="6975710" y="-83468"/>
            <a:ext cx="2343160" cy="2228860"/>
            <a:chOff x="0" y="0"/>
            <a:chExt cx="3124213" cy="2971813"/>
          </a:xfrm>
        </p:grpSpPr>
        <p:sp>
          <p:nvSpPr>
            <p:cNvPr id="9" name="Freeform 9"/>
            <p:cNvSpPr/>
            <p:nvPr/>
          </p:nvSpPr>
          <p:spPr>
            <a:xfrm>
              <a:off x="0" y="0"/>
              <a:ext cx="3124200" cy="2971800"/>
            </a:xfrm>
            <a:custGeom>
              <a:avLst/>
              <a:gdLst/>
              <a:ahLst/>
              <a:cxnLst/>
              <a:rect l="l" t="t" r="r" b="b"/>
              <a:pathLst>
                <a:path w="3124200" h="2971800">
                  <a:moveTo>
                    <a:pt x="0" y="1668145"/>
                  </a:moveTo>
                  <a:lnTo>
                    <a:pt x="0" y="2971800"/>
                  </a:lnTo>
                  <a:lnTo>
                    <a:pt x="3124200" y="2971800"/>
                  </a:lnTo>
                  <a:lnTo>
                    <a:pt x="3124200" y="0"/>
                  </a:lnTo>
                  <a:lnTo>
                    <a:pt x="687959" y="0"/>
                  </a:lnTo>
                  <a:close/>
                </a:path>
              </a:pathLst>
            </a:custGeom>
            <a:blipFill>
              <a:blip r:embed="rId6"/>
              <a:stretch>
                <a:fillRect/>
              </a:stretch>
            </a:blipFill>
          </p:spPr>
          <p:txBody>
            <a:bodyPr/>
            <a:lstStyle/>
            <a:p>
              <a:endParaRPr lang="en-US"/>
            </a:p>
          </p:txBody>
        </p:sp>
      </p:grpSp>
      <p:grpSp>
        <p:nvGrpSpPr>
          <p:cNvPr id="10" name="Group 10"/>
          <p:cNvGrpSpPr>
            <a:grpSpLocks noChangeAspect="1"/>
          </p:cNvGrpSpPr>
          <p:nvPr/>
        </p:nvGrpSpPr>
        <p:grpSpPr>
          <a:xfrm rot="1759320">
            <a:off x="7898873" y="8265462"/>
            <a:ext cx="2800502" cy="2019424"/>
            <a:chOff x="0" y="0"/>
            <a:chExt cx="3734003" cy="2692565"/>
          </a:xfrm>
        </p:grpSpPr>
        <p:sp>
          <p:nvSpPr>
            <p:cNvPr id="11" name="Freeform 11"/>
            <p:cNvSpPr/>
            <p:nvPr/>
          </p:nvSpPr>
          <p:spPr>
            <a:xfrm>
              <a:off x="0" y="0"/>
              <a:ext cx="3733927" cy="2692527"/>
            </a:xfrm>
            <a:custGeom>
              <a:avLst/>
              <a:gdLst/>
              <a:ahLst/>
              <a:cxnLst/>
              <a:rect l="l" t="t" r="r" b="b"/>
              <a:pathLst>
                <a:path w="3733927" h="2692527">
                  <a:moveTo>
                    <a:pt x="254" y="0"/>
                  </a:moveTo>
                  <a:lnTo>
                    <a:pt x="0" y="2072005"/>
                  </a:lnTo>
                  <a:lnTo>
                    <a:pt x="0" y="2692400"/>
                  </a:lnTo>
                  <a:lnTo>
                    <a:pt x="2224913" y="2692527"/>
                  </a:lnTo>
                  <a:lnTo>
                    <a:pt x="3733800" y="1845056"/>
                  </a:lnTo>
                  <a:lnTo>
                    <a:pt x="3733927" y="189484"/>
                  </a:lnTo>
                  <a:lnTo>
                    <a:pt x="3733927" y="254"/>
                  </a:lnTo>
                  <a:lnTo>
                    <a:pt x="254" y="0"/>
                  </a:lnTo>
                  <a:close/>
                </a:path>
              </a:pathLst>
            </a:custGeom>
            <a:blipFill>
              <a:blip r:embed="rId7"/>
              <a:stretch>
                <a:fillRect r="-2" b="-6"/>
              </a:stretch>
            </a:blipFill>
          </p:spPr>
          <p:txBody>
            <a:bodyPr/>
            <a:lstStyle/>
            <a:p>
              <a:endParaRPr lang="en-US"/>
            </a:p>
          </p:txBody>
        </p:sp>
      </p:grpSp>
      <p:grpSp>
        <p:nvGrpSpPr>
          <p:cNvPr id="12" name="Group 12"/>
          <p:cNvGrpSpPr>
            <a:grpSpLocks noChangeAspect="1"/>
          </p:cNvGrpSpPr>
          <p:nvPr/>
        </p:nvGrpSpPr>
        <p:grpSpPr>
          <a:xfrm>
            <a:off x="339338" y="0"/>
            <a:ext cx="5034410" cy="3594002"/>
            <a:chOff x="0" y="0"/>
            <a:chExt cx="5034407" cy="3594011"/>
          </a:xfrm>
        </p:grpSpPr>
        <p:sp>
          <p:nvSpPr>
            <p:cNvPr id="13" name="Freeform 13"/>
            <p:cNvSpPr/>
            <p:nvPr/>
          </p:nvSpPr>
          <p:spPr>
            <a:xfrm>
              <a:off x="0" y="0"/>
              <a:ext cx="5034407" cy="3593973"/>
            </a:xfrm>
            <a:custGeom>
              <a:avLst/>
              <a:gdLst/>
              <a:ahLst/>
              <a:cxnLst/>
              <a:rect l="l" t="t" r="r" b="b"/>
              <a:pathLst>
                <a:path w="5034407" h="3593973">
                  <a:moveTo>
                    <a:pt x="0" y="0"/>
                  </a:moveTo>
                  <a:lnTo>
                    <a:pt x="0" y="3593973"/>
                  </a:lnTo>
                  <a:lnTo>
                    <a:pt x="5034407" y="3593973"/>
                  </a:lnTo>
                  <a:lnTo>
                    <a:pt x="5034407" y="0"/>
                  </a:lnTo>
                  <a:close/>
                </a:path>
              </a:pathLst>
            </a:custGeom>
            <a:solidFill>
              <a:srgbClr val="000000">
                <a:alpha val="0"/>
              </a:srgbClr>
            </a:solidFill>
          </p:spPr>
          <p:txBody>
            <a:bodyPr/>
            <a:lstStyle/>
            <a:p>
              <a:endParaRPr lang="en-US"/>
            </a:p>
          </p:txBody>
        </p:sp>
      </p:grpSp>
      <p:grpSp>
        <p:nvGrpSpPr>
          <p:cNvPr id="14" name="Group 14"/>
          <p:cNvGrpSpPr>
            <a:grpSpLocks noChangeAspect="1"/>
          </p:cNvGrpSpPr>
          <p:nvPr/>
        </p:nvGrpSpPr>
        <p:grpSpPr>
          <a:xfrm>
            <a:off x="0" y="4139089"/>
            <a:ext cx="6944306" cy="6147911"/>
            <a:chOff x="0" y="0"/>
            <a:chExt cx="6944309" cy="6147905"/>
          </a:xfrm>
        </p:grpSpPr>
        <p:sp>
          <p:nvSpPr>
            <p:cNvPr id="15" name="Freeform 15"/>
            <p:cNvSpPr/>
            <p:nvPr/>
          </p:nvSpPr>
          <p:spPr>
            <a:xfrm>
              <a:off x="0" y="0"/>
              <a:ext cx="6944360" cy="6147943"/>
            </a:xfrm>
            <a:custGeom>
              <a:avLst/>
              <a:gdLst/>
              <a:ahLst/>
              <a:cxnLst/>
              <a:rect l="l" t="t" r="r" b="b"/>
              <a:pathLst>
                <a:path w="6944360" h="6147943">
                  <a:moveTo>
                    <a:pt x="0" y="0"/>
                  </a:moveTo>
                  <a:lnTo>
                    <a:pt x="0" y="6147943"/>
                  </a:lnTo>
                  <a:lnTo>
                    <a:pt x="6944360" y="6147943"/>
                  </a:lnTo>
                  <a:lnTo>
                    <a:pt x="6944360" y="0"/>
                  </a:lnTo>
                  <a:close/>
                </a:path>
              </a:pathLst>
            </a:custGeom>
            <a:solidFill>
              <a:srgbClr val="000000">
                <a:alpha val="0"/>
              </a:srgbClr>
            </a:solidFill>
          </p:spPr>
          <p:txBody>
            <a:bodyPr/>
            <a:lstStyle/>
            <a:p>
              <a:endParaRPr lang="en-US"/>
            </a:p>
          </p:txBody>
        </p:sp>
      </p:grpSp>
      <p:grpSp>
        <p:nvGrpSpPr>
          <p:cNvPr id="16" name="Group 16"/>
          <p:cNvGrpSpPr>
            <a:grpSpLocks noChangeAspect="1"/>
          </p:cNvGrpSpPr>
          <p:nvPr/>
        </p:nvGrpSpPr>
        <p:grpSpPr>
          <a:xfrm>
            <a:off x="6671472" y="0"/>
            <a:ext cx="2951159" cy="2534450"/>
            <a:chOff x="0" y="0"/>
            <a:chExt cx="2951150" cy="2534450"/>
          </a:xfrm>
        </p:grpSpPr>
        <p:sp>
          <p:nvSpPr>
            <p:cNvPr id="17" name="Freeform 17"/>
            <p:cNvSpPr/>
            <p:nvPr/>
          </p:nvSpPr>
          <p:spPr>
            <a:xfrm>
              <a:off x="0" y="0"/>
              <a:ext cx="2951099" cy="2534412"/>
            </a:xfrm>
            <a:custGeom>
              <a:avLst/>
              <a:gdLst/>
              <a:ahLst/>
              <a:cxnLst/>
              <a:rect l="l" t="t" r="r" b="b"/>
              <a:pathLst>
                <a:path w="2951099" h="2534412">
                  <a:moveTo>
                    <a:pt x="0" y="0"/>
                  </a:moveTo>
                  <a:lnTo>
                    <a:pt x="0" y="2534412"/>
                  </a:lnTo>
                  <a:lnTo>
                    <a:pt x="2951099" y="2534412"/>
                  </a:lnTo>
                  <a:lnTo>
                    <a:pt x="2951099" y="0"/>
                  </a:lnTo>
                  <a:close/>
                </a:path>
              </a:pathLst>
            </a:custGeom>
            <a:solidFill>
              <a:srgbClr val="000000">
                <a:alpha val="0"/>
              </a:srgbClr>
            </a:solidFill>
          </p:spPr>
          <p:txBody>
            <a:bodyPr/>
            <a:lstStyle/>
            <a:p>
              <a:endParaRPr lang="en-US"/>
            </a:p>
          </p:txBody>
        </p:sp>
      </p:grpSp>
      <p:grpSp>
        <p:nvGrpSpPr>
          <p:cNvPr id="18" name="Group 18"/>
          <p:cNvGrpSpPr>
            <a:grpSpLocks noChangeAspect="1"/>
          </p:cNvGrpSpPr>
          <p:nvPr/>
        </p:nvGrpSpPr>
        <p:grpSpPr>
          <a:xfrm>
            <a:off x="7583253" y="7709173"/>
            <a:ext cx="3427924" cy="2577827"/>
            <a:chOff x="0" y="0"/>
            <a:chExt cx="3427921" cy="2577833"/>
          </a:xfrm>
        </p:grpSpPr>
        <p:sp>
          <p:nvSpPr>
            <p:cNvPr id="19" name="Freeform 19"/>
            <p:cNvSpPr/>
            <p:nvPr/>
          </p:nvSpPr>
          <p:spPr>
            <a:xfrm>
              <a:off x="0" y="0"/>
              <a:ext cx="3427984" cy="2577846"/>
            </a:xfrm>
            <a:custGeom>
              <a:avLst/>
              <a:gdLst/>
              <a:ahLst/>
              <a:cxnLst/>
              <a:rect l="l" t="t" r="r" b="b"/>
              <a:pathLst>
                <a:path w="3427984" h="2577846">
                  <a:moveTo>
                    <a:pt x="0" y="0"/>
                  </a:moveTo>
                  <a:lnTo>
                    <a:pt x="0" y="2577846"/>
                  </a:lnTo>
                  <a:lnTo>
                    <a:pt x="3427984" y="2577846"/>
                  </a:lnTo>
                  <a:lnTo>
                    <a:pt x="3427984" y="0"/>
                  </a:lnTo>
                  <a:close/>
                </a:path>
              </a:pathLst>
            </a:custGeom>
            <a:solidFill>
              <a:srgbClr val="000000">
                <a:alpha val="0"/>
              </a:srgbClr>
            </a:solidFill>
          </p:spPr>
          <p:txBody>
            <a:bodyPr/>
            <a:lstStyle/>
            <a:p>
              <a:endParaRPr lang="en-US"/>
            </a:p>
          </p:txBody>
        </p:sp>
      </p:grpSp>
      <p:grpSp>
        <p:nvGrpSpPr>
          <p:cNvPr id="20" name="Group 20"/>
          <p:cNvGrpSpPr>
            <a:grpSpLocks noChangeAspect="1"/>
          </p:cNvGrpSpPr>
          <p:nvPr/>
        </p:nvGrpSpPr>
        <p:grpSpPr>
          <a:xfrm>
            <a:off x="12174750" y="0"/>
            <a:ext cx="6113250" cy="6604225"/>
            <a:chOff x="0" y="0"/>
            <a:chExt cx="6113247" cy="6604229"/>
          </a:xfrm>
        </p:grpSpPr>
        <p:sp>
          <p:nvSpPr>
            <p:cNvPr id="21" name="Freeform 21"/>
            <p:cNvSpPr/>
            <p:nvPr/>
          </p:nvSpPr>
          <p:spPr>
            <a:xfrm>
              <a:off x="0" y="0"/>
              <a:ext cx="6113272" cy="6604254"/>
            </a:xfrm>
            <a:custGeom>
              <a:avLst/>
              <a:gdLst/>
              <a:ahLst/>
              <a:cxnLst/>
              <a:rect l="l" t="t" r="r" b="b"/>
              <a:pathLst>
                <a:path w="6113272" h="6604254">
                  <a:moveTo>
                    <a:pt x="0" y="0"/>
                  </a:moveTo>
                  <a:lnTo>
                    <a:pt x="0" y="6604254"/>
                  </a:lnTo>
                  <a:lnTo>
                    <a:pt x="6113272" y="6604254"/>
                  </a:lnTo>
                  <a:lnTo>
                    <a:pt x="6113272" y="0"/>
                  </a:lnTo>
                  <a:close/>
                </a:path>
              </a:pathLst>
            </a:custGeom>
            <a:solidFill>
              <a:srgbClr val="000000">
                <a:alpha val="0"/>
              </a:srgbClr>
            </a:solidFill>
          </p:spPr>
          <p:txBody>
            <a:bodyPr/>
            <a:lstStyle/>
            <a:p>
              <a:endParaRPr lang="en-US"/>
            </a:p>
          </p:txBody>
        </p:sp>
      </p:grpSp>
      <p:grpSp>
        <p:nvGrpSpPr>
          <p:cNvPr id="22" name="Group 22"/>
          <p:cNvGrpSpPr>
            <a:grpSpLocks noChangeAspect="1"/>
          </p:cNvGrpSpPr>
          <p:nvPr/>
        </p:nvGrpSpPr>
        <p:grpSpPr>
          <a:xfrm>
            <a:off x="13029276" y="7082609"/>
            <a:ext cx="4812316" cy="3204391"/>
            <a:chOff x="0" y="0"/>
            <a:chExt cx="4812309" cy="3204388"/>
          </a:xfrm>
        </p:grpSpPr>
        <p:sp>
          <p:nvSpPr>
            <p:cNvPr id="23" name="Freeform 23"/>
            <p:cNvSpPr/>
            <p:nvPr/>
          </p:nvSpPr>
          <p:spPr>
            <a:xfrm>
              <a:off x="0" y="0"/>
              <a:ext cx="4812284" cy="3204337"/>
            </a:xfrm>
            <a:custGeom>
              <a:avLst/>
              <a:gdLst/>
              <a:ahLst/>
              <a:cxnLst/>
              <a:rect l="l" t="t" r="r" b="b"/>
              <a:pathLst>
                <a:path w="4812284" h="3204337">
                  <a:moveTo>
                    <a:pt x="0" y="0"/>
                  </a:moveTo>
                  <a:lnTo>
                    <a:pt x="0" y="3204337"/>
                  </a:lnTo>
                  <a:lnTo>
                    <a:pt x="4812284" y="3204337"/>
                  </a:lnTo>
                  <a:lnTo>
                    <a:pt x="4812284" y="0"/>
                  </a:lnTo>
                  <a:close/>
                </a:path>
              </a:pathLst>
            </a:custGeom>
            <a:solidFill>
              <a:srgbClr val="000000">
                <a:alpha val="0"/>
              </a:srgbClr>
            </a:solidFill>
          </p:spPr>
          <p:txBody>
            <a:bodyPr/>
            <a:lstStyle/>
            <a:p>
              <a:endParaRPr lang="en-US"/>
            </a:p>
          </p:txBody>
        </p:sp>
      </p:grpSp>
      <p:sp>
        <p:nvSpPr>
          <p:cNvPr id="24" name="TextBox 24"/>
          <p:cNvSpPr txBox="1"/>
          <p:nvPr/>
        </p:nvSpPr>
        <p:spPr>
          <a:xfrm>
            <a:off x="4596822" y="2502856"/>
            <a:ext cx="8455571" cy="5005349"/>
          </a:xfrm>
          <a:prstGeom prst="rect">
            <a:avLst/>
          </a:prstGeom>
        </p:spPr>
        <p:txBody>
          <a:bodyPr lIns="0" tIns="0" rIns="0" bIns="0" rtlCol="0" anchor="t">
            <a:spAutoFit/>
          </a:bodyPr>
          <a:lstStyle/>
          <a:p>
            <a:pPr algn="ctr">
              <a:lnSpc>
                <a:spcPts val="13132"/>
              </a:lnSpc>
            </a:pPr>
            <a:r>
              <a:rPr lang="en-US" sz="13722" spc="1029">
                <a:solidFill>
                  <a:srgbClr val="FFFFFF"/>
                </a:solidFill>
                <a:latin typeface="Sigher"/>
                <a:ea typeface="Sigher"/>
                <a:cs typeface="Sigher"/>
                <a:sym typeface="Sigher"/>
              </a:rPr>
              <a:t>SPACE  INVADERS CLONE</a:t>
            </a:r>
          </a:p>
        </p:txBody>
      </p:sp>
      <p:sp>
        <p:nvSpPr>
          <p:cNvPr id="25" name="TextBox 25"/>
          <p:cNvSpPr txBox="1"/>
          <p:nvPr/>
        </p:nvSpPr>
        <p:spPr>
          <a:xfrm>
            <a:off x="5544969" y="6778781"/>
            <a:ext cx="7381913" cy="936536"/>
          </a:xfrm>
          <a:prstGeom prst="rect">
            <a:avLst/>
          </a:prstGeom>
        </p:spPr>
        <p:txBody>
          <a:bodyPr lIns="0" tIns="0" rIns="0" bIns="0" rtlCol="0" anchor="t">
            <a:spAutoFit/>
          </a:bodyPr>
          <a:lstStyle/>
          <a:p>
            <a:pPr algn="l">
              <a:lnSpc>
                <a:spcPts val="7919"/>
              </a:lnSpc>
            </a:pPr>
            <a:r>
              <a:rPr lang="en-US" sz="4124" spc="453">
                <a:solidFill>
                  <a:srgbClr val="FFFFFF"/>
                </a:solidFill>
                <a:latin typeface="Schoolbell"/>
                <a:ea typeface="Schoolbell"/>
                <a:cs typeface="Schoolbell"/>
                <a:sym typeface="Schoolbell"/>
              </a:rPr>
              <a:t>A RETRO STYLE SPACE GAME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7965" y="-17794986"/>
            <a:ext cx="49920525" cy="28079700"/>
          </a:xfrm>
          <a:custGeom>
            <a:avLst/>
            <a:gdLst/>
            <a:ahLst/>
            <a:cxnLst/>
            <a:rect l="l" t="t" r="r" b="b"/>
            <a:pathLst>
              <a:path w="49920525" h="28079700">
                <a:moveTo>
                  <a:pt x="0" y="0"/>
                </a:moveTo>
                <a:lnTo>
                  <a:pt x="49920525" y="0"/>
                </a:lnTo>
                <a:lnTo>
                  <a:pt x="49920525" y="28079700"/>
                </a:lnTo>
                <a:lnTo>
                  <a:pt x="0" y="280797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2270398" y="2769032"/>
            <a:ext cx="159772" cy="159772"/>
            <a:chOff x="0" y="0"/>
            <a:chExt cx="159766" cy="159766"/>
          </a:xfrm>
        </p:grpSpPr>
        <p:sp>
          <p:nvSpPr>
            <p:cNvPr id="4" name="Freeform 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5" name="Group 5"/>
          <p:cNvGrpSpPr>
            <a:grpSpLocks noChangeAspect="1"/>
          </p:cNvGrpSpPr>
          <p:nvPr/>
        </p:nvGrpSpPr>
        <p:grpSpPr>
          <a:xfrm>
            <a:off x="2270398" y="3408102"/>
            <a:ext cx="159772" cy="159772"/>
            <a:chOff x="0" y="0"/>
            <a:chExt cx="159766" cy="159766"/>
          </a:xfrm>
        </p:grpSpPr>
        <p:sp>
          <p:nvSpPr>
            <p:cNvPr id="6" name="Freeform 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7" name="Group 7"/>
          <p:cNvGrpSpPr>
            <a:grpSpLocks noChangeAspect="1"/>
          </p:cNvGrpSpPr>
          <p:nvPr/>
        </p:nvGrpSpPr>
        <p:grpSpPr>
          <a:xfrm>
            <a:off x="2270398" y="4047182"/>
            <a:ext cx="159772" cy="159772"/>
            <a:chOff x="0" y="0"/>
            <a:chExt cx="159766" cy="159766"/>
          </a:xfrm>
        </p:grpSpPr>
        <p:sp>
          <p:nvSpPr>
            <p:cNvPr id="8" name="Freeform 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9" name="Group 9"/>
          <p:cNvGrpSpPr>
            <a:grpSpLocks noChangeAspect="1"/>
          </p:cNvGrpSpPr>
          <p:nvPr/>
        </p:nvGrpSpPr>
        <p:grpSpPr>
          <a:xfrm>
            <a:off x="2270398" y="4686252"/>
            <a:ext cx="159772" cy="159772"/>
            <a:chOff x="0" y="0"/>
            <a:chExt cx="159766" cy="159766"/>
          </a:xfrm>
        </p:grpSpPr>
        <p:sp>
          <p:nvSpPr>
            <p:cNvPr id="10" name="Freeform 1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1" name="Group 11"/>
          <p:cNvGrpSpPr>
            <a:grpSpLocks noChangeAspect="1"/>
          </p:cNvGrpSpPr>
          <p:nvPr/>
        </p:nvGrpSpPr>
        <p:grpSpPr>
          <a:xfrm>
            <a:off x="2270398" y="5325323"/>
            <a:ext cx="159772" cy="159772"/>
            <a:chOff x="0" y="0"/>
            <a:chExt cx="159766" cy="159766"/>
          </a:xfrm>
        </p:grpSpPr>
        <p:sp>
          <p:nvSpPr>
            <p:cNvPr id="12" name="Freeform 1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3" name="Group 13"/>
          <p:cNvGrpSpPr>
            <a:grpSpLocks noChangeAspect="1"/>
          </p:cNvGrpSpPr>
          <p:nvPr/>
        </p:nvGrpSpPr>
        <p:grpSpPr>
          <a:xfrm>
            <a:off x="2270398" y="5964403"/>
            <a:ext cx="159772" cy="159772"/>
            <a:chOff x="0" y="0"/>
            <a:chExt cx="159766" cy="159766"/>
          </a:xfrm>
        </p:grpSpPr>
        <p:sp>
          <p:nvSpPr>
            <p:cNvPr id="14" name="Freeform 1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5" name="Group 15"/>
          <p:cNvGrpSpPr>
            <a:grpSpLocks noChangeAspect="1"/>
          </p:cNvGrpSpPr>
          <p:nvPr/>
        </p:nvGrpSpPr>
        <p:grpSpPr>
          <a:xfrm>
            <a:off x="2270398" y="6603473"/>
            <a:ext cx="159772" cy="159772"/>
            <a:chOff x="0" y="0"/>
            <a:chExt cx="159766" cy="159766"/>
          </a:xfrm>
        </p:grpSpPr>
        <p:sp>
          <p:nvSpPr>
            <p:cNvPr id="16" name="Freeform 1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7" name="Group 17"/>
          <p:cNvGrpSpPr>
            <a:grpSpLocks noChangeAspect="1"/>
          </p:cNvGrpSpPr>
          <p:nvPr/>
        </p:nvGrpSpPr>
        <p:grpSpPr>
          <a:xfrm>
            <a:off x="2270398" y="7242543"/>
            <a:ext cx="159772" cy="159772"/>
            <a:chOff x="0" y="0"/>
            <a:chExt cx="159766" cy="159766"/>
          </a:xfrm>
        </p:grpSpPr>
        <p:sp>
          <p:nvSpPr>
            <p:cNvPr id="18" name="Freeform 1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9" name="Group 19"/>
          <p:cNvGrpSpPr>
            <a:grpSpLocks noChangeAspect="1"/>
          </p:cNvGrpSpPr>
          <p:nvPr/>
        </p:nvGrpSpPr>
        <p:grpSpPr>
          <a:xfrm>
            <a:off x="2270398" y="7881623"/>
            <a:ext cx="159772" cy="159772"/>
            <a:chOff x="0" y="0"/>
            <a:chExt cx="159766" cy="159766"/>
          </a:xfrm>
        </p:grpSpPr>
        <p:sp>
          <p:nvSpPr>
            <p:cNvPr id="20" name="Freeform 2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21" name="Group 21"/>
          <p:cNvGrpSpPr>
            <a:grpSpLocks noChangeAspect="1"/>
          </p:cNvGrpSpPr>
          <p:nvPr/>
        </p:nvGrpSpPr>
        <p:grpSpPr>
          <a:xfrm>
            <a:off x="2270398" y="8520694"/>
            <a:ext cx="159772" cy="159772"/>
            <a:chOff x="0" y="0"/>
            <a:chExt cx="159766" cy="159766"/>
          </a:xfrm>
        </p:grpSpPr>
        <p:sp>
          <p:nvSpPr>
            <p:cNvPr id="22" name="Freeform 2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23" name="Group 23"/>
          <p:cNvGrpSpPr>
            <a:grpSpLocks noChangeAspect="1"/>
          </p:cNvGrpSpPr>
          <p:nvPr/>
        </p:nvGrpSpPr>
        <p:grpSpPr>
          <a:xfrm>
            <a:off x="2270398" y="9159773"/>
            <a:ext cx="159772" cy="159772"/>
            <a:chOff x="0" y="0"/>
            <a:chExt cx="159766" cy="159766"/>
          </a:xfrm>
        </p:grpSpPr>
        <p:sp>
          <p:nvSpPr>
            <p:cNvPr id="24" name="Freeform 2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sp>
        <p:nvSpPr>
          <p:cNvPr id="25" name="Freeform 25"/>
          <p:cNvSpPr/>
          <p:nvPr/>
        </p:nvSpPr>
        <p:spPr>
          <a:xfrm>
            <a:off x="2118360" y="2502408"/>
            <a:ext cx="15916656" cy="7083552"/>
          </a:xfrm>
          <a:custGeom>
            <a:avLst/>
            <a:gdLst/>
            <a:ahLst/>
            <a:cxnLst/>
            <a:rect l="l" t="t" r="r" b="b"/>
            <a:pathLst>
              <a:path w="15916656" h="7083552">
                <a:moveTo>
                  <a:pt x="0" y="0"/>
                </a:moveTo>
                <a:lnTo>
                  <a:pt x="15916656" y="0"/>
                </a:lnTo>
                <a:lnTo>
                  <a:pt x="15916656" y="7083552"/>
                </a:lnTo>
                <a:lnTo>
                  <a:pt x="0" y="7083552"/>
                </a:lnTo>
                <a:lnTo>
                  <a:pt x="0" y="0"/>
                </a:lnTo>
                <a:close/>
              </a:path>
            </a:pathLst>
          </a:custGeom>
          <a:blipFill>
            <a:blip r:embed="rId3"/>
            <a:stretch>
              <a:fillRect/>
            </a:stretch>
          </a:blipFill>
        </p:spPr>
        <p:txBody>
          <a:bodyPr/>
          <a:lstStyle/>
          <a:p>
            <a:endParaRPr lang="en-US"/>
          </a:p>
        </p:txBody>
      </p:sp>
      <p:sp>
        <p:nvSpPr>
          <p:cNvPr id="26" name="Freeform 26"/>
          <p:cNvSpPr/>
          <p:nvPr/>
        </p:nvSpPr>
        <p:spPr>
          <a:xfrm>
            <a:off x="-63503" y="-63503"/>
            <a:ext cx="3313014" cy="2701576"/>
          </a:xfrm>
          <a:custGeom>
            <a:avLst/>
            <a:gdLst/>
            <a:ahLst/>
            <a:cxnLst/>
            <a:rect l="l" t="t" r="r" b="b"/>
            <a:pathLst>
              <a:path w="3313014" h="2701576">
                <a:moveTo>
                  <a:pt x="0" y="0"/>
                </a:moveTo>
                <a:lnTo>
                  <a:pt x="3313014" y="0"/>
                </a:lnTo>
                <a:lnTo>
                  <a:pt x="3313014" y="2701576"/>
                </a:lnTo>
                <a:lnTo>
                  <a:pt x="0" y="270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p:cNvSpPr txBox="1"/>
          <p:nvPr/>
        </p:nvSpPr>
        <p:spPr>
          <a:xfrm>
            <a:off x="3305670" y="890588"/>
            <a:ext cx="12496400" cy="1246194"/>
          </a:xfrm>
          <a:prstGeom prst="rect">
            <a:avLst/>
          </a:prstGeom>
        </p:spPr>
        <p:txBody>
          <a:bodyPr lIns="0" tIns="0" rIns="0" bIns="0" rtlCol="0" anchor="t">
            <a:spAutoFit/>
          </a:bodyPr>
          <a:lstStyle/>
          <a:p>
            <a:pPr algn="l">
              <a:lnSpc>
                <a:spcPts val="10203"/>
              </a:lnSpc>
            </a:pPr>
            <a:r>
              <a:rPr lang="en-US" sz="7287">
                <a:solidFill>
                  <a:srgbClr val="F1EEE5"/>
                </a:solidFill>
                <a:latin typeface="Disket Mono"/>
                <a:ea typeface="Disket Mono"/>
                <a:cs typeface="Disket Mono"/>
                <a:sym typeface="Disket Mono"/>
              </a:rPr>
              <a:t>FUTURE ENHANCEMENTS</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7965" y="-17794986"/>
            <a:ext cx="49920525" cy="28079700"/>
          </a:xfrm>
          <a:custGeom>
            <a:avLst/>
            <a:gdLst/>
            <a:ahLst/>
            <a:cxnLst/>
            <a:rect l="l" t="t" r="r" b="b"/>
            <a:pathLst>
              <a:path w="49920525" h="28079700">
                <a:moveTo>
                  <a:pt x="0" y="0"/>
                </a:moveTo>
                <a:lnTo>
                  <a:pt x="49920525" y="0"/>
                </a:lnTo>
                <a:lnTo>
                  <a:pt x="49920525" y="28079700"/>
                </a:lnTo>
                <a:lnTo>
                  <a:pt x="0" y="280797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2270398" y="2769032"/>
            <a:ext cx="159772" cy="159772"/>
            <a:chOff x="0" y="0"/>
            <a:chExt cx="159766" cy="159766"/>
          </a:xfrm>
        </p:grpSpPr>
        <p:sp>
          <p:nvSpPr>
            <p:cNvPr id="4" name="Freeform 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5" name="Group 5"/>
          <p:cNvGrpSpPr>
            <a:grpSpLocks noChangeAspect="1"/>
          </p:cNvGrpSpPr>
          <p:nvPr/>
        </p:nvGrpSpPr>
        <p:grpSpPr>
          <a:xfrm>
            <a:off x="2270398" y="3408102"/>
            <a:ext cx="159772" cy="159772"/>
            <a:chOff x="0" y="0"/>
            <a:chExt cx="159766" cy="159766"/>
          </a:xfrm>
        </p:grpSpPr>
        <p:sp>
          <p:nvSpPr>
            <p:cNvPr id="6" name="Freeform 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7" name="Group 7"/>
          <p:cNvGrpSpPr>
            <a:grpSpLocks noChangeAspect="1"/>
          </p:cNvGrpSpPr>
          <p:nvPr/>
        </p:nvGrpSpPr>
        <p:grpSpPr>
          <a:xfrm>
            <a:off x="2270398" y="4047182"/>
            <a:ext cx="159772" cy="159772"/>
            <a:chOff x="0" y="0"/>
            <a:chExt cx="159766" cy="159766"/>
          </a:xfrm>
        </p:grpSpPr>
        <p:sp>
          <p:nvSpPr>
            <p:cNvPr id="8" name="Freeform 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9" name="Group 9"/>
          <p:cNvGrpSpPr>
            <a:grpSpLocks noChangeAspect="1"/>
          </p:cNvGrpSpPr>
          <p:nvPr/>
        </p:nvGrpSpPr>
        <p:grpSpPr>
          <a:xfrm>
            <a:off x="2270398" y="4686252"/>
            <a:ext cx="159772" cy="159772"/>
            <a:chOff x="0" y="0"/>
            <a:chExt cx="159766" cy="159766"/>
          </a:xfrm>
        </p:grpSpPr>
        <p:sp>
          <p:nvSpPr>
            <p:cNvPr id="10" name="Freeform 1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1" name="Group 11"/>
          <p:cNvGrpSpPr>
            <a:grpSpLocks noChangeAspect="1"/>
          </p:cNvGrpSpPr>
          <p:nvPr/>
        </p:nvGrpSpPr>
        <p:grpSpPr>
          <a:xfrm>
            <a:off x="2270398" y="5325323"/>
            <a:ext cx="159772" cy="159772"/>
            <a:chOff x="0" y="0"/>
            <a:chExt cx="159766" cy="159766"/>
          </a:xfrm>
        </p:grpSpPr>
        <p:sp>
          <p:nvSpPr>
            <p:cNvPr id="12" name="Freeform 1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3" name="Group 13"/>
          <p:cNvGrpSpPr>
            <a:grpSpLocks noChangeAspect="1"/>
          </p:cNvGrpSpPr>
          <p:nvPr/>
        </p:nvGrpSpPr>
        <p:grpSpPr>
          <a:xfrm>
            <a:off x="2270398" y="5964403"/>
            <a:ext cx="159772" cy="159772"/>
            <a:chOff x="0" y="0"/>
            <a:chExt cx="159766" cy="159766"/>
          </a:xfrm>
        </p:grpSpPr>
        <p:sp>
          <p:nvSpPr>
            <p:cNvPr id="14" name="Freeform 1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5" name="Group 15"/>
          <p:cNvGrpSpPr>
            <a:grpSpLocks noChangeAspect="1"/>
          </p:cNvGrpSpPr>
          <p:nvPr/>
        </p:nvGrpSpPr>
        <p:grpSpPr>
          <a:xfrm>
            <a:off x="2270398" y="6603473"/>
            <a:ext cx="159772" cy="159772"/>
            <a:chOff x="0" y="0"/>
            <a:chExt cx="159766" cy="159766"/>
          </a:xfrm>
        </p:grpSpPr>
        <p:sp>
          <p:nvSpPr>
            <p:cNvPr id="16" name="Freeform 1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7" name="Group 17"/>
          <p:cNvGrpSpPr>
            <a:grpSpLocks noChangeAspect="1"/>
          </p:cNvGrpSpPr>
          <p:nvPr/>
        </p:nvGrpSpPr>
        <p:grpSpPr>
          <a:xfrm>
            <a:off x="2270398" y="7242543"/>
            <a:ext cx="159772" cy="159772"/>
            <a:chOff x="0" y="0"/>
            <a:chExt cx="159766" cy="159766"/>
          </a:xfrm>
        </p:grpSpPr>
        <p:sp>
          <p:nvSpPr>
            <p:cNvPr id="18" name="Freeform 1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19" name="Group 19"/>
          <p:cNvGrpSpPr>
            <a:grpSpLocks noChangeAspect="1"/>
          </p:cNvGrpSpPr>
          <p:nvPr/>
        </p:nvGrpSpPr>
        <p:grpSpPr>
          <a:xfrm>
            <a:off x="2270398" y="7881623"/>
            <a:ext cx="159772" cy="159772"/>
            <a:chOff x="0" y="0"/>
            <a:chExt cx="159766" cy="159766"/>
          </a:xfrm>
        </p:grpSpPr>
        <p:sp>
          <p:nvSpPr>
            <p:cNvPr id="20" name="Freeform 2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grpSp>
        <p:nvGrpSpPr>
          <p:cNvPr id="21" name="Group 21"/>
          <p:cNvGrpSpPr>
            <a:grpSpLocks noChangeAspect="1"/>
          </p:cNvGrpSpPr>
          <p:nvPr/>
        </p:nvGrpSpPr>
        <p:grpSpPr>
          <a:xfrm>
            <a:off x="2270398" y="8520694"/>
            <a:ext cx="159772" cy="159772"/>
            <a:chOff x="0" y="0"/>
            <a:chExt cx="159766" cy="159766"/>
          </a:xfrm>
        </p:grpSpPr>
        <p:sp>
          <p:nvSpPr>
            <p:cNvPr id="22" name="Freeform 2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txBody>
            <a:bodyPr/>
            <a:lstStyle/>
            <a:p>
              <a:endParaRPr lang="en-US"/>
            </a:p>
          </p:txBody>
        </p:sp>
      </p:grpSp>
      <p:sp>
        <p:nvSpPr>
          <p:cNvPr id="23" name="Freeform 23"/>
          <p:cNvSpPr/>
          <p:nvPr/>
        </p:nvSpPr>
        <p:spPr>
          <a:xfrm>
            <a:off x="2118360" y="2514600"/>
            <a:ext cx="15243048" cy="6580632"/>
          </a:xfrm>
          <a:custGeom>
            <a:avLst/>
            <a:gdLst/>
            <a:ahLst/>
            <a:cxnLst/>
            <a:rect l="l" t="t" r="r" b="b"/>
            <a:pathLst>
              <a:path w="15243048" h="6580632">
                <a:moveTo>
                  <a:pt x="0" y="0"/>
                </a:moveTo>
                <a:lnTo>
                  <a:pt x="15243048" y="0"/>
                </a:lnTo>
                <a:lnTo>
                  <a:pt x="15243048" y="6580632"/>
                </a:lnTo>
                <a:lnTo>
                  <a:pt x="0" y="6580632"/>
                </a:lnTo>
                <a:lnTo>
                  <a:pt x="0" y="0"/>
                </a:lnTo>
                <a:close/>
              </a:path>
            </a:pathLst>
          </a:custGeom>
          <a:blipFill>
            <a:blip r:embed="rId3"/>
            <a:stretch>
              <a:fillRect/>
            </a:stretch>
          </a:blipFill>
        </p:spPr>
        <p:txBody>
          <a:bodyPr/>
          <a:lstStyle/>
          <a:p>
            <a:endParaRPr lang="en-US"/>
          </a:p>
        </p:txBody>
      </p:sp>
      <p:sp>
        <p:nvSpPr>
          <p:cNvPr id="24" name="Freeform 24"/>
          <p:cNvSpPr/>
          <p:nvPr/>
        </p:nvSpPr>
        <p:spPr>
          <a:xfrm>
            <a:off x="-63503" y="-63503"/>
            <a:ext cx="3313014" cy="2701576"/>
          </a:xfrm>
          <a:custGeom>
            <a:avLst/>
            <a:gdLst/>
            <a:ahLst/>
            <a:cxnLst/>
            <a:rect l="l" t="t" r="r" b="b"/>
            <a:pathLst>
              <a:path w="3313014" h="2701576">
                <a:moveTo>
                  <a:pt x="0" y="0"/>
                </a:moveTo>
                <a:lnTo>
                  <a:pt x="3313014" y="0"/>
                </a:lnTo>
                <a:lnTo>
                  <a:pt x="3313014" y="2701576"/>
                </a:lnTo>
                <a:lnTo>
                  <a:pt x="0" y="270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3305670" y="890588"/>
            <a:ext cx="12496400" cy="1246194"/>
          </a:xfrm>
          <a:prstGeom prst="rect">
            <a:avLst/>
          </a:prstGeom>
        </p:spPr>
        <p:txBody>
          <a:bodyPr lIns="0" tIns="0" rIns="0" bIns="0" rtlCol="0" anchor="t">
            <a:spAutoFit/>
          </a:bodyPr>
          <a:lstStyle/>
          <a:p>
            <a:pPr algn="l">
              <a:lnSpc>
                <a:spcPts val="10203"/>
              </a:lnSpc>
            </a:pPr>
            <a:r>
              <a:rPr lang="en-US" sz="7287">
                <a:solidFill>
                  <a:srgbClr val="F1EEE5"/>
                </a:solidFill>
                <a:latin typeface="Disket Mono"/>
                <a:ea typeface="Disket Mono"/>
                <a:cs typeface="Disket Mono"/>
                <a:sym typeface="Disket Mono"/>
              </a:rPr>
              <a:t>FUTURE ENHANCEMENTS</a:t>
            </a:r>
          </a:p>
        </p:txBody>
      </p:sp>
      <p:sp>
        <p:nvSpPr>
          <p:cNvPr id="27" name="TextBox 27"/>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28" name="TextBox 28"/>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29" name="TextBox 29"/>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0" name="TextBox 30"/>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1" name="TextBox 31"/>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16335937" y="0"/>
            <a:ext cx="1952063" cy="3000375"/>
          </a:xfrm>
          <a:custGeom>
            <a:avLst/>
            <a:gdLst/>
            <a:ahLst/>
            <a:cxnLst/>
            <a:rect l="l" t="t" r="r" b="b"/>
            <a:pathLst>
              <a:path w="1952063" h="3000375">
                <a:moveTo>
                  <a:pt x="0" y="0"/>
                </a:moveTo>
                <a:lnTo>
                  <a:pt x="1952063" y="0"/>
                </a:lnTo>
                <a:lnTo>
                  <a:pt x="1952063" y="3000375"/>
                </a:lnTo>
                <a:lnTo>
                  <a:pt x="0" y="3000375"/>
                </a:lnTo>
                <a:lnTo>
                  <a:pt x="0" y="0"/>
                </a:lnTo>
                <a:close/>
              </a:path>
            </a:pathLst>
          </a:custGeom>
          <a:blipFill>
            <a:blip r:embed="rId3"/>
            <a:stretch>
              <a:fillRect r="-75660"/>
            </a:stretch>
          </a:blipFill>
        </p:spPr>
        <p:txBody>
          <a:bodyPr/>
          <a:lstStyle/>
          <a:p>
            <a:endParaRPr lang="en-US"/>
          </a:p>
        </p:txBody>
      </p:sp>
      <p:sp>
        <p:nvSpPr>
          <p:cNvPr id="4" name="Freeform 4"/>
          <p:cNvSpPr/>
          <p:nvPr/>
        </p:nvSpPr>
        <p:spPr>
          <a:xfrm>
            <a:off x="0" y="7780391"/>
            <a:ext cx="4888697" cy="2506609"/>
          </a:xfrm>
          <a:custGeom>
            <a:avLst/>
            <a:gdLst/>
            <a:ahLst/>
            <a:cxnLst/>
            <a:rect l="l" t="t" r="r" b="b"/>
            <a:pathLst>
              <a:path w="4888697" h="2506609">
                <a:moveTo>
                  <a:pt x="0" y="0"/>
                </a:moveTo>
                <a:lnTo>
                  <a:pt x="4888697" y="0"/>
                </a:lnTo>
                <a:lnTo>
                  <a:pt x="4888697" y="2506609"/>
                </a:lnTo>
                <a:lnTo>
                  <a:pt x="0" y="2506609"/>
                </a:lnTo>
                <a:lnTo>
                  <a:pt x="0" y="0"/>
                </a:lnTo>
                <a:close/>
              </a:path>
            </a:pathLst>
          </a:custGeom>
          <a:blipFill>
            <a:blip r:embed="rId3"/>
            <a:stretch>
              <a:fillRect l="-3848" b="-77077"/>
            </a:stretch>
          </a:blipFill>
        </p:spPr>
        <p:txBody>
          <a:bodyPr/>
          <a:lstStyle/>
          <a:p>
            <a:endParaRPr lang="en-US"/>
          </a:p>
        </p:txBody>
      </p:sp>
      <p:grpSp>
        <p:nvGrpSpPr>
          <p:cNvPr id="5" name="Group 5"/>
          <p:cNvGrpSpPr>
            <a:grpSpLocks noChangeAspect="1"/>
          </p:cNvGrpSpPr>
          <p:nvPr/>
        </p:nvGrpSpPr>
        <p:grpSpPr>
          <a:xfrm rot="590220">
            <a:off x="14337763" y="7312514"/>
            <a:ext cx="3820297" cy="2962951"/>
            <a:chOff x="0" y="0"/>
            <a:chExt cx="5093729" cy="3950602"/>
          </a:xfrm>
        </p:grpSpPr>
        <p:sp>
          <p:nvSpPr>
            <p:cNvPr id="6" name="Freeform 6"/>
            <p:cNvSpPr/>
            <p:nvPr/>
          </p:nvSpPr>
          <p:spPr>
            <a:xfrm>
              <a:off x="0" y="0"/>
              <a:ext cx="5093716" cy="3950589"/>
            </a:xfrm>
            <a:custGeom>
              <a:avLst/>
              <a:gdLst/>
              <a:ahLst/>
              <a:cxnLst/>
              <a:rect l="l" t="t" r="r" b="b"/>
              <a:pathLst>
                <a:path w="5093716" h="3950589">
                  <a:moveTo>
                    <a:pt x="1270" y="0"/>
                  </a:moveTo>
                  <a:lnTo>
                    <a:pt x="254" y="2983992"/>
                  </a:lnTo>
                  <a:lnTo>
                    <a:pt x="0" y="3949700"/>
                  </a:lnTo>
                  <a:lnTo>
                    <a:pt x="2806954" y="3950589"/>
                  </a:lnTo>
                  <a:lnTo>
                    <a:pt x="5092827" y="3554222"/>
                  </a:lnTo>
                  <a:lnTo>
                    <a:pt x="5093716" y="741934"/>
                  </a:lnTo>
                  <a:lnTo>
                    <a:pt x="4965319" y="1651"/>
                  </a:lnTo>
                  <a:lnTo>
                    <a:pt x="1270" y="0"/>
                  </a:lnTo>
                  <a:close/>
                </a:path>
              </a:pathLst>
            </a:custGeom>
            <a:blipFill>
              <a:blip r:embed="rId4"/>
              <a:stretch>
                <a:fillRect r="-4" b="-18"/>
              </a:stretch>
            </a:blipFill>
          </p:spPr>
          <p:txBody>
            <a:bodyPr/>
            <a:lstStyle/>
            <a:p>
              <a:endParaRPr lang="en-US"/>
            </a:p>
          </p:txBody>
        </p:sp>
      </p:grpSp>
      <p:grpSp>
        <p:nvGrpSpPr>
          <p:cNvPr id="7" name="Group 7"/>
          <p:cNvGrpSpPr>
            <a:grpSpLocks noChangeAspect="1"/>
          </p:cNvGrpSpPr>
          <p:nvPr/>
        </p:nvGrpSpPr>
        <p:grpSpPr>
          <a:xfrm rot="1858680">
            <a:off x="-638842" y="403222"/>
            <a:ext cx="2311184" cy="1962283"/>
            <a:chOff x="0" y="0"/>
            <a:chExt cx="3081579" cy="2616378"/>
          </a:xfrm>
        </p:grpSpPr>
        <p:sp>
          <p:nvSpPr>
            <p:cNvPr id="8" name="Freeform 8"/>
            <p:cNvSpPr/>
            <p:nvPr/>
          </p:nvSpPr>
          <p:spPr>
            <a:xfrm>
              <a:off x="0" y="0"/>
              <a:ext cx="3081528" cy="2616454"/>
            </a:xfrm>
            <a:custGeom>
              <a:avLst/>
              <a:gdLst/>
              <a:ahLst/>
              <a:cxnLst/>
              <a:rect l="l" t="t" r="r" b="b"/>
              <a:pathLst>
                <a:path w="3081528" h="2616454">
                  <a:moveTo>
                    <a:pt x="0" y="80264"/>
                  </a:moveTo>
                  <a:lnTo>
                    <a:pt x="1522476" y="2616327"/>
                  </a:lnTo>
                  <a:lnTo>
                    <a:pt x="3081401" y="2616454"/>
                  </a:lnTo>
                  <a:lnTo>
                    <a:pt x="3081528" y="254"/>
                  </a:lnTo>
                  <a:lnTo>
                    <a:pt x="133731" y="0"/>
                  </a:lnTo>
                  <a:close/>
                </a:path>
              </a:pathLst>
            </a:custGeom>
            <a:blipFill>
              <a:blip r:embed="rId5"/>
              <a:stretch>
                <a:fillRect l="-13317" t="-1" r="-4558" b="2"/>
              </a:stretch>
            </a:blipFill>
          </p:spPr>
          <p:txBody>
            <a:bodyPr/>
            <a:lstStyle/>
            <a:p>
              <a:endParaRPr lang="en-US"/>
            </a:p>
          </p:txBody>
        </p:sp>
      </p:grpSp>
      <p:grpSp>
        <p:nvGrpSpPr>
          <p:cNvPr id="9" name="Group 9"/>
          <p:cNvGrpSpPr>
            <a:grpSpLocks noChangeAspect="1"/>
          </p:cNvGrpSpPr>
          <p:nvPr/>
        </p:nvGrpSpPr>
        <p:grpSpPr>
          <a:xfrm>
            <a:off x="0" y="7780391"/>
            <a:ext cx="4886096" cy="2506609"/>
            <a:chOff x="0" y="0"/>
            <a:chExt cx="4886096" cy="2506612"/>
          </a:xfrm>
        </p:grpSpPr>
        <p:sp>
          <p:nvSpPr>
            <p:cNvPr id="10" name="Freeform 10"/>
            <p:cNvSpPr/>
            <p:nvPr/>
          </p:nvSpPr>
          <p:spPr>
            <a:xfrm>
              <a:off x="0" y="0"/>
              <a:ext cx="4886071" cy="2506599"/>
            </a:xfrm>
            <a:custGeom>
              <a:avLst/>
              <a:gdLst/>
              <a:ahLst/>
              <a:cxnLst/>
              <a:rect l="l" t="t" r="r" b="b"/>
              <a:pathLst>
                <a:path w="4886071" h="2506599">
                  <a:moveTo>
                    <a:pt x="0" y="0"/>
                  </a:moveTo>
                  <a:lnTo>
                    <a:pt x="0" y="2506599"/>
                  </a:lnTo>
                  <a:lnTo>
                    <a:pt x="4886071" y="2506599"/>
                  </a:lnTo>
                  <a:lnTo>
                    <a:pt x="4886071" y="0"/>
                  </a:lnTo>
                  <a:close/>
                </a:path>
              </a:pathLst>
            </a:custGeom>
            <a:solidFill>
              <a:srgbClr val="000000">
                <a:alpha val="0"/>
              </a:srgbClr>
            </a:solidFill>
          </p:spPr>
          <p:txBody>
            <a:bodyPr/>
            <a:lstStyle/>
            <a:p>
              <a:endParaRPr lang="en-US"/>
            </a:p>
          </p:txBody>
        </p:sp>
      </p:grpSp>
      <p:grpSp>
        <p:nvGrpSpPr>
          <p:cNvPr id="11" name="Group 11"/>
          <p:cNvGrpSpPr>
            <a:grpSpLocks noChangeAspect="1"/>
          </p:cNvGrpSpPr>
          <p:nvPr/>
        </p:nvGrpSpPr>
        <p:grpSpPr>
          <a:xfrm>
            <a:off x="0" y="0"/>
            <a:ext cx="2009927" cy="2822400"/>
            <a:chOff x="0" y="0"/>
            <a:chExt cx="2009927" cy="2822397"/>
          </a:xfrm>
        </p:grpSpPr>
        <p:sp>
          <p:nvSpPr>
            <p:cNvPr id="12" name="Freeform 12"/>
            <p:cNvSpPr/>
            <p:nvPr/>
          </p:nvSpPr>
          <p:spPr>
            <a:xfrm>
              <a:off x="0" y="0"/>
              <a:ext cx="2009902" cy="2822448"/>
            </a:xfrm>
            <a:custGeom>
              <a:avLst/>
              <a:gdLst/>
              <a:ahLst/>
              <a:cxnLst/>
              <a:rect l="l" t="t" r="r" b="b"/>
              <a:pathLst>
                <a:path w="2009902" h="2822448">
                  <a:moveTo>
                    <a:pt x="0" y="0"/>
                  </a:moveTo>
                  <a:lnTo>
                    <a:pt x="0" y="2822448"/>
                  </a:lnTo>
                  <a:lnTo>
                    <a:pt x="2009902" y="2822448"/>
                  </a:lnTo>
                  <a:lnTo>
                    <a:pt x="2009902" y="0"/>
                  </a:lnTo>
                  <a:close/>
                </a:path>
              </a:pathLst>
            </a:custGeom>
            <a:solidFill>
              <a:srgbClr val="000000">
                <a:alpha val="0"/>
              </a:srgbClr>
            </a:solidFill>
          </p:spPr>
          <p:txBody>
            <a:bodyPr/>
            <a:lstStyle/>
            <a:p>
              <a:endParaRPr lang="en-US"/>
            </a:p>
          </p:txBody>
        </p:sp>
      </p:grpSp>
      <p:grpSp>
        <p:nvGrpSpPr>
          <p:cNvPr id="13" name="Group 13"/>
          <p:cNvGrpSpPr>
            <a:grpSpLocks noChangeAspect="1"/>
          </p:cNvGrpSpPr>
          <p:nvPr/>
        </p:nvGrpSpPr>
        <p:grpSpPr>
          <a:xfrm>
            <a:off x="14112554" y="7008114"/>
            <a:ext cx="4175446" cy="3278886"/>
            <a:chOff x="0" y="0"/>
            <a:chExt cx="4175442" cy="3278886"/>
          </a:xfrm>
        </p:grpSpPr>
        <p:sp>
          <p:nvSpPr>
            <p:cNvPr id="14" name="Freeform 14"/>
            <p:cNvSpPr/>
            <p:nvPr/>
          </p:nvSpPr>
          <p:spPr>
            <a:xfrm>
              <a:off x="0" y="0"/>
              <a:ext cx="4175506" cy="3278886"/>
            </a:xfrm>
            <a:custGeom>
              <a:avLst/>
              <a:gdLst/>
              <a:ahLst/>
              <a:cxnLst/>
              <a:rect l="l" t="t" r="r" b="b"/>
              <a:pathLst>
                <a:path w="4175506" h="3278886">
                  <a:moveTo>
                    <a:pt x="0" y="0"/>
                  </a:moveTo>
                  <a:lnTo>
                    <a:pt x="0" y="3278886"/>
                  </a:lnTo>
                  <a:lnTo>
                    <a:pt x="4175506" y="3278886"/>
                  </a:lnTo>
                  <a:lnTo>
                    <a:pt x="4175506" y="0"/>
                  </a:lnTo>
                  <a:close/>
                </a:path>
              </a:pathLst>
            </a:custGeom>
            <a:solidFill>
              <a:srgbClr val="000000">
                <a:alpha val="0"/>
              </a:srgbClr>
            </a:solidFill>
          </p:spPr>
          <p:txBody>
            <a:bodyPr/>
            <a:lstStyle/>
            <a:p>
              <a:endParaRPr lang="en-US"/>
            </a:p>
          </p:txBody>
        </p:sp>
      </p:grpSp>
      <p:grpSp>
        <p:nvGrpSpPr>
          <p:cNvPr id="15" name="Group 15"/>
          <p:cNvGrpSpPr>
            <a:grpSpLocks noChangeAspect="1"/>
          </p:cNvGrpSpPr>
          <p:nvPr/>
        </p:nvGrpSpPr>
        <p:grpSpPr>
          <a:xfrm>
            <a:off x="16335937" y="0"/>
            <a:ext cx="1952063" cy="2997822"/>
            <a:chOff x="0" y="0"/>
            <a:chExt cx="1952066" cy="2997822"/>
          </a:xfrm>
        </p:grpSpPr>
        <p:sp>
          <p:nvSpPr>
            <p:cNvPr id="16" name="Freeform 16"/>
            <p:cNvSpPr/>
            <p:nvPr/>
          </p:nvSpPr>
          <p:spPr>
            <a:xfrm>
              <a:off x="0" y="0"/>
              <a:ext cx="1952117" cy="2997835"/>
            </a:xfrm>
            <a:custGeom>
              <a:avLst/>
              <a:gdLst/>
              <a:ahLst/>
              <a:cxnLst/>
              <a:rect l="l" t="t" r="r" b="b"/>
              <a:pathLst>
                <a:path w="1952117" h="2997835">
                  <a:moveTo>
                    <a:pt x="0" y="0"/>
                  </a:moveTo>
                  <a:lnTo>
                    <a:pt x="0" y="2997835"/>
                  </a:lnTo>
                  <a:lnTo>
                    <a:pt x="1952117" y="2997835"/>
                  </a:lnTo>
                  <a:lnTo>
                    <a:pt x="1952117" y="0"/>
                  </a:lnTo>
                  <a:close/>
                </a:path>
              </a:pathLst>
            </a:custGeom>
            <a:solidFill>
              <a:srgbClr val="000000">
                <a:alpha val="0"/>
              </a:srgbClr>
            </a:solidFill>
          </p:spPr>
          <p:txBody>
            <a:bodyPr/>
            <a:lstStyle/>
            <a:p>
              <a:endParaRPr lang="en-US"/>
            </a:p>
          </p:txBody>
        </p:sp>
      </p:grpSp>
      <p:sp>
        <p:nvSpPr>
          <p:cNvPr id="17" name="TextBox 17"/>
          <p:cNvSpPr txBox="1"/>
          <p:nvPr/>
        </p:nvSpPr>
        <p:spPr>
          <a:xfrm>
            <a:off x="1492815" y="189909"/>
            <a:ext cx="15870869" cy="7258590"/>
          </a:xfrm>
          <a:prstGeom prst="rect">
            <a:avLst/>
          </a:prstGeom>
        </p:spPr>
        <p:txBody>
          <a:bodyPr lIns="0" tIns="0" rIns="0" bIns="0" rtlCol="0" anchor="t">
            <a:spAutoFit/>
          </a:bodyPr>
          <a:lstStyle/>
          <a:p>
            <a:pPr algn="ctr">
              <a:lnSpc>
                <a:spcPts val="14570"/>
              </a:lnSpc>
            </a:pPr>
            <a:r>
              <a:rPr lang="en-US" sz="10407" spc="1113" dirty="0">
                <a:solidFill>
                  <a:srgbClr val="FFFFFF"/>
                </a:solidFill>
                <a:latin typeface="Sigher"/>
                <a:ea typeface="Sigher"/>
                <a:cs typeface="Sigher"/>
                <a:sym typeface="Sigher"/>
              </a:rPr>
              <a:t>CONCLUSION </a:t>
            </a:r>
          </a:p>
          <a:p>
            <a:pPr algn="ctr">
              <a:lnSpc>
                <a:spcPts val="4207"/>
              </a:lnSpc>
            </a:pPr>
            <a:r>
              <a:rPr lang="en-US" sz="3506" dirty="0">
                <a:solidFill>
                  <a:srgbClr val="FFFFFF"/>
                </a:solidFill>
                <a:latin typeface="Schoolbell"/>
                <a:ea typeface="Schoolbell"/>
                <a:cs typeface="Schoolbell"/>
                <a:sym typeface="Schoolbell"/>
              </a:rPr>
              <a:t>THE SPACE INVADERS GAME CLONE IT'S ONE OF THE BEST PROJECTS FOR MASTERING SOME ESSENTIAL PROGRAMMING ASPECTS, INCLUDING GAME LOOPS, INPUT PROCESSING, AND COLLISION DETECTION. THIS PROJECT HELPS YOU BUILD A SIMPLE SHOOTER GAME USING C PROGRAMMING AND GAIN PRACTICAL EXPERIENCE IN PROCESSING REAL- TIME USER INPUTS, EXECUTING GAME LOGIC, AND DETECTING THE INTERACTION BETWEEN GAME ELEMENTS LIKE BULLETS AND ALIENS. THIS ALSO CEMENTS THE ROLE OF GOOD CODE FOR UPDATING MULTIPLE ENTITIES AS WELL AS RE-CALCULATING THE GAME STATE THROUGH CPU SIMULATIONS IN NEAR REAL-TIME. THIS PROJECT DOES NOT ONLY REINFORCE CORE PROGRAMMING SKILLS WHILE ALSO ACHIEVING SOMETHING MEANINGFUL BY PRODUCING A CLASSIC ARCADE-STYLE GAME — SO EDUCATIONAL AND FUN!</a:t>
            </a:r>
          </a:p>
        </p:txBody>
      </p:sp>
      <p:sp>
        <p:nvSpPr>
          <p:cNvPr id="18" name="TextBox 18"/>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19" name="TextBox 19"/>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20" name="TextBox 20"/>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21" name="TextBox 21"/>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22" name="TextBox 22"/>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6171067" y="7015458"/>
            <a:ext cx="5943600" cy="3271542"/>
          </a:xfrm>
          <a:custGeom>
            <a:avLst/>
            <a:gdLst/>
            <a:ahLst/>
            <a:cxnLst/>
            <a:rect l="l" t="t" r="r" b="b"/>
            <a:pathLst>
              <a:path w="5943600" h="3271542">
                <a:moveTo>
                  <a:pt x="0" y="0"/>
                </a:moveTo>
                <a:lnTo>
                  <a:pt x="5943600" y="0"/>
                </a:lnTo>
                <a:lnTo>
                  <a:pt x="5943600" y="3271542"/>
                </a:lnTo>
                <a:lnTo>
                  <a:pt x="0" y="3271542"/>
                </a:lnTo>
                <a:lnTo>
                  <a:pt x="0" y="0"/>
                </a:lnTo>
                <a:close/>
              </a:path>
            </a:pathLst>
          </a:custGeom>
          <a:blipFill>
            <a:blip r:embed="rId3"/>
            <a:stretch>
              <a:fillRect b="-85169"/>
            </a:stretch>
          </a:blipFill>
        </p:spPr>
        <p:txBody>
          <a:bodyPr/>
          <a:lstStyle/>
          <a:p>
            <a:endParaRPr lang="en-US"/>
          </a:p>
        </p:txBody>
      </p:sp>
      <p:grpSp>
        <p:nvGrpSpPr>
          <p:cNvPr id="4" name="Group 4"/>
          <p:cNvGrpSpPr>
            <a:grpSpLocks noChangeAspect="1"/>
          </p:cNvGrpSpPr>
          <p:nvPr/>
        </p:nvGrpSpPr>
        <p:grpSpPr>
          <a:xfrm rot="-1466760">
            <a:off x="-673113" y="552117"/>
            <a:ext cx="6434271" cy="4672832"/>
            <a:chOff x="0" y="0"/>
            <a:chExt cx="8579028" cy="6230442"/>
          </a:xfrm>
        </p:grpSpPr>
        <p:sp>
          <p:nvSpPr>
            <p:cNvPr id="5" name="Freeform 5"/>
            <p:cNvSpPr/>
            <p:nvPr/>
          </p:nvSpPr>
          <p:spPr>
            <a:xfrm>
              <a:off x="0" y="0"/>
              <a:ext cx="8578977" cy="6230493"/>
            </a:xfrm>
            <a:custGeom>
              <a:avLst/>
              <a:gdLst/>
              <a:ahLst/>
              <a:cxnLst/>
              <a:rect l="l" t="t" r="r" b="b"/>
              <a:pathLst>
                <a:path w="8578977" h="6230493">
                  <a:moveTo>
                    <a:pt x="6743192" y="0"/>
                  </a:moveTo>
                  <a:lnTo>
                    <a:pt x="4234688" y="26289"/>
                  </a:lnTo>
                  <a:lnTo>
                    <a:pt x="1956689" y="50292"/>
                  </a:lnTo>
                  <a:lnTo>
                    <a:pt x="0" y="4354703"/>
                  </a:lnTo>
                  <a:lnTo>
                    <a:pt x="19685" y="6230493"/>
                  </a:lnTo>
                  <a:lnTo>
                    <a:pt x="8578977" y="6140577"/>
                  </a:lnTo>
                  <a:lnTo>
                    <a:pt x="8522970" y="809117"/>
                  </a:lnTo>
                  <a:close/>
                </a:path>
              </a:pathLst>
            </a:custGeom>
            <a:blipFill>
              <a:blip r:embed="rId4"/>
              <a:stretch>
                <a:fillRect l="-524" t="-298"/>
              </a:stretch>
            </a:blipFill>
          </p:spPr>
          <p:txBody>
            <a:bodyPr/>
            <a:lstStyle/>
            <a:p>
              <a:endParaRPr lang="en-US"/>
            </a:p>
          </p:txBody>
        </p:sp>
      </p:grpSp>
      <p:grpSp>
        <p:nvGrpSpPr>
          <p:cNvPr id="6" name="Group 6"/>
          <p:cNvGrpSpPr>
            <a:grpSpLocks noChangeAspect="1"/>
          </p:cNvGrpSpPr>
          <p:nvPr/>
        </p:nvGrpSpPr>
        <p:grpSpPr>
          <a:xfrm rot="1366140">
            <a:off x="13196364" y="5164293"/>
            <a:ext cx="6008703" cy="4665726"/>
            <a:chOff x="0" y="0"/>
            <a:chExt cx="8011604" cy="6220968"/>
          </a:xfrm>
        </p:grpSpPr>
        <p:sp>
          <p:nvSpPr>
            <p:cNvPr id="7" name="Freeform 7"/>
            <p:cNvSpPr/>
            <p:nvPr/>
          </p:nvSpPr>
          <p:spPr>
            <a:xfrm>
              <a:off x="0" y="0"/>
              <a:ext cx="8011668" cy="6220968"/>
            </a:xfrm>
            <a:custGeom>
              <a:avLst/>
              <a:gdLst/>
              <a:ahLst/>
              <a:cxnLst/>
              <a:rect l="l" t="t" r="r" b="b"/>
              <a:pathLst>
                <a:path w="8011668" h="6220968">
                  <a:moveTo>
                    <a:pt x="61341" y="0"/>
                  </a:moveTo>
                  <a:lnTo>
                    <a:pt x="0" y="6159246"/>
                  </a:lnTo>
                  <a:lnTo>
                    <a:pt x="6206490" y="6220968"/>
                  </a:lnTo>
                  <a:lnTo>
                    <a:pt x="8011668" y="5463286"/>
                  </a:lnTo>
                  <a:lnTo>
                    <a:pt x="5742178" y="56515"/>
                  </a:lnTo>
                  <a:lnTo>
                    <a:pt x="61341" y="0"/>
                  </a:lnTo>
                  <a:close/>
                </a:path>
              </a:pathLst>
            </a:custGeom>
            <a:blipFill>
              <a:blip r:embed="rId4"/>
              <a:stretch>
                <a:fillRect r="-7601" b="-376"/>
              </a:stretch>
            </a:blipFill>
          </p:spPr>
          <p:txBody>
            <a:bodyPr/>
            <a:lstStyle/>
            <a:p>
              <a:endParaRPr lang="en-US"/>
            </a:p>
          </p:txBody>
        </p:sp>
      </p:grpSp>
      <p:grpSp>
        <p:nvGrpSpPr>
          <p:cNvPr id="8" name="Group 8"/>
          <p:cNvGrpSpPr>
            <a:grpSpLocks noChangeAspect="1"/>
          </p:cNvGrpSpPr>
          <p:nvPr/>
        </p:nvGrpSpPr>
        <p:grpSpPr>
          <a:xfrm rot="304860">
            <a:off x="13588165" y="639128"/>
            <a:ext cx="3734219" cy="2896143"/>
            <a:chOff x="0" y="0"/>
            <a:chExt cx="4978959" cy="3861524"/>
          </a:xfrm>
        </p:grpSpPr>
        <p:sp>
          <p:nvSpPr>
            <p:cNvPr id="9" name="Freeform 9"/>
            <p:cNvSpPr/>
            <p:nvPr/>
          </p:nvSpPr>
          <p:spPr>
            <a:xfrm>
              <a:off x="0" y="0"/>
              <a:ext cx="4978908" cy="3861562"/>
            </a:xfrm>
            <a:custGeom>
              <a:avLst/>
              <a:gdLst/>
              <a:ahLst/>
              <a:cxnLst/>
              <a:rect l="l" t="t" r="r" b="b"/>
              <a:pathLst>
                <a:path w="4978908" h="3861562">
                  <a:moveTo>
                    <a:pt x="508" y="0"/>
                  </a:moveTo>
                  <a:lnTo>
                    <a:pt x="0" y="3860800"/>
                  </a:lnTo>
                  <a:lnTo>
                    <a:pt x="0" y="3860800"/>
                  </a:lnTo>
                  <a:lnTo>
                    <a:pt x="4978400" y="3861562"/>
                  </a:lnTo>
                  <a:lnTo>
                    <a:pt x="4978908" y="762"/>
                  </a:lnTo>
                  <a:lnTo>
                    <a:pt x="508" y="0"/>
                  </a:lnTo>
                  <a:close/>
                </a:path>
              </a:pathLst>
            </a:custGeom>
            <a:blipFill>
              <a:blip r:embed="rId5"/>
              <a:stretch>
                <a:fillRect r="-1"/>
              </a:stretch>
            </a:blipFill>
          </p:spPr>
          <p:txBody>
            <a:bodyPr/>
            <a:lstStyle/>
            <a:p>
              <a:endParaRPr lang="en-US"/>
            </a:p>
          </p:txBody>
        </p:sp>
      </p:grpSp>
      <p:sp>
        <p:nvSpPr>
          <p:cNvPr id="10" name="Freeform 10"/>
          <p:cNvSpPr/>
          <p:nvPr/>
        </p:nvSpPr>
        <p:spPr>
          <a:xfrm>
            <a:off x="1028700" y="7237695"/>
            <a:ext cx="3305175" cy="2390775"/>
          </a:xfrm>
          <a:custGeom>
            <a:avLst/>
            <a:gdLst/>
            <a:ahLst/>
            <a:cxnLst/>
            <a:rect l="l" t="t" r="r" b="b"/>
            <a:pathLst>
              <a:path w="3305175" h="2390775">
                <a:moveTo>
                  <a:pt x="0" y="0"/>
                </a:moveTo>
                <a:lnTo>
                  <a:pt x="3305175" y="0"/>
                </a:lnTo>
                <a:lnTo>
                  <a:pt x="3305175" y="2390775"/>
                </a:lnTo>
                <a:lnTo>
                  <a:pt x="0" y="2390775"/>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28700" y="7237695"/>
            <a:ext cx="3301746" cy="2386936"/>
            <a:chOff x="0" y="0"/>
            <a:chExt cx="3301746" cy="2386927"/>
          </a:xfrm>
        </p:grpSpPr>
        <p:sp>
          <p:nvSpPr>
            <p:cNvPr id="12" name="Freeform 12"/>
            <p:cNvSpPr/>
            <p:nvPr/>
          </p:nvSpPr>
          <p:spPr>
            <a:xfrm>
              <a:off x="0" y="0"/>
              <a:ext cx="3301746" cy="2386965"/>
            </a:xfrm>
            <a:custGeom>
              <a:avLst/>
              <a:gdLst/>
              <a:ahLst/>
              <a:cxnLst/>
              <a:rect l="l" t="t" r="r" b="b"/>
              <a:pathLst>
                <a:path w="3301746" h="2386965">
                  <a:moveTo>
                    <a:pt x="0" y="2386965"/>
                  </a:moveTo>
                  <a:lnTo>
                    <a:pt x="3301746" y="2386965"/>
                  </a:lnTo>
                  <a:lnTo>
                    <a:pt x="3301746" y="0"/>
                  </a:lnTo>
                  <a:lnTo>
                    <a:pt x="0" y="0"/>
                  </a:lnTo>
                  <a:close/>
                </a:path>
              </a:pathLst>
            </a:custGeom>
            <a:solidFill>
              <a:srgbClr val="000000">
                <a:alpha val="0"/>
              </a:srgbClr>
            </a:solidFill>
          </p:spPr>
          <p:txBody>
            <a:bodyPr/>
            <a:lstStyle/>
            <a:p>
              <a:endParaRPr lang="en-US"/>
            </a:p>
          </p:txBody>
        </p:sp>
      </p:grpSp>
      <p:grpSp>
        <p:nvGrpSpPr>
          <p:cNvPr id="13" name="Group 13"/>
          <p:cNvGrpSpPr>
            <a:grpSpLocks noChangeAspect="1"/>
          </p:cNvGrpSpPr>
          <p:nvPr/>
        </p:nvGrpSpPr>
        <p:grpSpPr>
          <a:xfrm>
            <a:off x="0" y="0"/>
            <a:ext cx="6414392" cy="6344945"/>
            <a:chOff x="0" y="0"/>
            <a:chExt cx="6414389" cy="6344945"/>
          </a:xfrm>
        </p:grpSpPr>
        <p:sp>
          <p:nvSpPr>
            <p:cNvPr id="14" name="Freeform 14"/>
            <p:cNvSpPr/>
            <p:nvPr/>
          </p:nvSpPr>
          <p:spPr>
            <a:xfrm>
              <a:off x="0" y="0"/>
              <a:ext cx="6414389" cy="6344920"/>
            </a:xfrm>
            <a:custGeom>
              <a:avLst/>
              <a:gdLst/>
              <a:ahLst/>
              <a:cxnLst/>
              <a:rect l="l" t="t" r="r" b="b"/>
              <a:pathLst>
                <a:path w="6414389" h="6344920">
                  <a:moveTo>
                    <a:pt x="0" y="0"/>
                  </a:moveTo>
                  <a:lnTo>
                    <a:pt x="0" y="6344920"/>
                  </a:lnTo>
                  <a:lnTo>
                    <a:pt x="6414389" y="6344920"/>
                  </a:lnTo>
                  <a:lnTo>
                    <a:pt x="6414389" y="0"/>
                  </a:lnTo>
                  <a:close/>
                </a:path>
              </a:pathLst>
            </a:custGeom>
            <a:solidFill>
              <a:srgbClr val="000000">
                <a:alpha val="0"/>
              </a:srgbClr>
            </a:solidFill>
          </p:spPr>
          <p:txBody>
            <a:bodyPr/>
            <a:lstStyle/>
            <a:p>
              <a:endParaRPr lang="en-US"/>
            </a:p>
          </p:txBody>
        </p:sp>
      </p:grpSp>
      <p:grpSp>
        <p:nvGrpSpPr>
          <p:cNvPr id="15" name="Group 15"/>
          <p:cNvGrpSpPr>
            <a:grpSpLocks noChangeAspect="1"/>
          </p:cNvGrpSpPr>
          <p:nvPr/>
        </p:nvGrpSpPr>
        <p:grpSpPr>
          <a:xfrm>
            <a:off x="6171067" y="7015458"/>
            <a:ext cx="5945876" cy="3271542"/>
            <a:chOff x="0" y="0"/>
            <a:chExt cx="5945873" cy="3271545"/>
          </a:xfrm>
        </p:grpSpPr>
        <p:sp>
          <p:nvSpPr>
            <p:cNvPr id="16" name="Freeform 16"/>
            <p:cNvSpPr/>
            <p:nvPr/>
          </p:nvSpPr>
          <p:spPr>
            <a:xfrm>
              <a:off x="0" y="0"/>
              <a:ext cx="5945886" cy="3271520"/>
            </a:xfrm>
            <a:custGeom>
              <a:avLst/>
              <a:gdLst/>
              <a:ahLst/>
              <a:cxnLst/>
              <a:rect l="l" t="t" r="r" b="b"/>
              <a:pathLst>
                <a:path w="5945886" h="3271520">
                  <a:moveTo>
                    <a:pt x="0" y="0"/>
                  </a:moveTo>
                  <a:lnTo>
                    <a:pt x="0" y="3271520"/>
                  </a:lnTo>
                  <a:lnTo>
                    <a:pt x="5945886" y="3271520"/>
                  </a:lnTo>
                  <a:lnTo>
                    <a:pt x="5945886" y="0"/>
                  </a:lnTo>
                  <a:close/>
                </a:path>
              </a:pathLst>
            </a:custGeom>
            <a:solidFill>
              <a:srgbClr val="000000">
                <a:alpha val="0"/>
              </a:srgbClr>
            </a:solidFill>
          </p:spPr>
          <p:txBody>
            <a:bodyPr/>
            <a:lstStyle/>
            <a:p>
              <a:endParaRPr lang="en-US"/>
            </a:p>
          </p:txBody>
        </p:sp>
      </p:grpSp>
      <p:grpSp>
        <p:nvGrpSpPr>
          <p:cNvPr id="17" name="Group 17"/>
          <p:cNvGrpSpPr>
            <a:grpSpLocks noChangeAspect="1"/>
          </p:cNvGrpSpPr>
          <p:nvPr/>
        </p:nvGrpSpPr>
        <p:grpSpPr>
          <a:xfrm>
            <a:off x="12543720" y="4201135"/>
            <a:ext cx="5744280" cy="6085865"/>
            <a:chOff x="0" y="0"/>
            <a:chExt cx="5744286" cy="6085865"/>
          </a:xfrm>
        </p:grpSpPr>
        <p:sp>
          <p:nvSpPr>
            <p:cNvPr id="18" name="Freeform 18"/>
            <p:cNvSpPr/>
            <p:nvPr/>
          </p:nvSpPr>
          <p:spPr>
            <a:xfrm>
              <a:off x="0" y="0"/>
              <a:ext cx="5744337" cy="6085840"/>
            </a:xfrm>
            <a:custGeom>
              <a:avLst/>
              <a:gdLst/>
              <a:ahLst/>
              <a:cxnLst/>
              <a:rect l="l" t="t" r="r" b="b"/>
              <a:pathLst>
                <a:path w="5744337" h="6085840">
                  <a:moveTo>
                    <a:pt x="0" y="0"/>
                  </a:moveTo>
                  <a:lnTo>
                    <a:pt x="0" y="6085840"/>
                  </a:lnTo>
                  <a:lnTo>
                    <a:pt x="5744337" y="6085840"/>
                  </a:lnTo>
                  <a:lnTo>
                    <a:pt x="5744337" y="0"/>
                  </a:lnTo>
                  <a:close/>
                </a:path>
              </a:pathLst>
            </a:custGeom>
            <a:solidFill>
              <a:srgbClr val="000000">
                <a:alpha val="0"/>
              </a:srgbClr>
            </a:solidFill>
          </p:spPr>
          <p:txBody>
            <a:bodyPr/>
            <a:lstStyle/>
            <a:p>
              <a:endParaRPr lang="en-US"/>
            </a:p>
          </p:txBody>
        </p:sp>
      </p:grpSp>
      <p:grpSp>
        <p:nvGrpSpPr>
          <p:cNvPr id="19" name="Group 19"/>
          <p:cNvGrpSpPr>
            <a:grpSpLocks noChangeAspect="1"/>
          </p:cNvGrpSpPr>
          <p:nvPr/>
        </p:nvGrpSpPr>
        <p:grpSpPr>
          <a:xfrm>
            <a:off x="13467264" y="479508"/>
            <a:ext cx="3975687" cy="3215850"/>
            <a:chOff x="0" y="0"/>
            <a:chExt cx="3975684" cy="3215843"/>
          </a:xfrm>
        </p:grpSpPr>
        <p:sp>
          <p:nvSpPr>
            <p:cNvPr id="20" name="Freeform 20"/>
            <p:cNvSpPr/>
            <p:nvPr/>
          </p:nvSpPr>
          <p:spPr>
            <a:xfrm>
              <a:off x="0" y="0"/>
              <a:ext cx="3975735" cy="3215894"/>
            </a:xfrm>
            <a:custGeom>
              <a:avLst/>
              <a:gdLst/>
              <a:ahLst/>
              <a:cxnLst/>
              <a:rect l="l" t="t" r="r" b="b"/>
              <a:pathLst>
                <a:path w="3975735" h="3215894">
                  <a:moveTo>
                    <a:pt x="0" y="3215894"/>
                  </a:moveTo>
                  <a:lnTo>
                    <a:pt x="3975735" y="3215894"/>
                  </a:lnTo>
                  <a:lnTo>
                    <a:pt x="3975735" y="0"/>
                  </a:lnTo>
                  <a:lnTo>
                    <a:pt x="0" y="0"/>
                  </a:lnTo>
                  <a:close/>
                </a:path>
              </a:pathLst>
            </a:custGeom>
            <a:solidFill>
              <a:srgbClr val="000000">
                <a:alpha val="0"/>
              </a:srgbClr>
            </a:solidFill>
          </p:spPr>
          <p:txBody>
            <a:bodyPr/>
            <a:lstStyle/>
            <a:p>
              <a:endParaRPr lang="en-US"/>
            </a:p>
          </p:txBody>
        </p:sp>
      </p:grpSp>
      <p:sp>
        <p:nvSpPr>
          <p:cNvPr id="21" name="TextBox 21"/>
          <p:cNvSpPr txBox="1"/>
          <p:nvPr/>
        </p:nvSpPr>
        <p:spPr>
          <a:xfrm>
            <a:off x="4770301" y="1612259"/>
            <a:ext cx="9793557" cy="5051107"/>
          </a:xfrm>
          <a:prstGeom prst="rect">
            <a:avLst/>
          </a:prstGeom>
        </p:spPr>
        <p:txBody>
          <a:bodyPr lIns="0" tIns="0" rIns="0" bIns="0" rtlCol="0" anchor="t">
            <a:spAutoFit/>
          </a:bodyPr>
          <a:lstStyle/>
          <a:p>
            <a:pPr algn="ctr">
              <a:lnSpc>
                <a:spcPts val="20471"/>
              </a:lnSpc>
            </a:pPr>
            <a:r>
              <a:rPr lang="en-US" sz="16364" spc="1783">
                <a:solidFill>
                  <a:srgbClr val="FFFFFF"/>
                </a:solidFill>
                <a:latin typeface="Sigher"/>
                <a:ea typeface="Sigher"/>
                <a:cs typeface="Sigher"/>
                <a:sym typeface="Sigher"/>
              </a:rPr>
              <a:t>Q&amp;A SESSION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13081683" y="7099983"/>
            <a:ext cx="4817755" cy="2690689"/>
          </a:xfrm>
          <a:custGeom>
            <a:avLst/>
            <a:gdLst/>
            <a:ahLst/>
            <a:cxnLst/>
            <a:rect l="l" t="t" r="r" b="b"/>
            <a:pathLst>
              <a:path w="4817755" h="2690689">
                <a:moveTo>
                  <a:pt x="0" y="0"/>
                </a:moveTo>
                <a:lnTo>
                  <a:pt x="4817754" y="0"/>
                </a:lnTo>
                <a:lnTo>
                  <a:pt x="4817754" y="2690688"/>
                </a:lnTo>
                <a:lnTo>
                  <a:pt x="0" y="2690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a:grpSpLocks noChangeAspect="1"/>
          </p:cNvGrpSpPr>
          <p:nvPr/>
        </p:nvGrpSpPr>
        <p:grpSpPr>
          <a:xfrm rot="3937259">
            <a:off x="1394431" y="3634883"/>
            <a:ext cx="4738783" cy="8298894"/>
            <a:chOff x="0" y="0"/>
            <a:chExt cx="6318377" cy="11065192"/>
          </a:xfrm>
        </p:grpSpPr>
        <p:sp>
          <p:nvSpPr>
            <p:cNvPr id="5" name="Freeform 5"/>
            <p:cNvSpPr/>
            <p:nvPr/>
          </p:nvSpPr>
          <p:spPr>
            <a:xfrm>
              <a:off x="0" y="0"/>
              <a:ext cx="6318250" cy="11065129"/>
            </a:xfrm>
            <a:custGeom>
              <a:avLst/>
              <a:gdLst/>
              <a:ahLst/>
              <a:cxnLst/>
              <a:rect l="l" t="t" r="r" b="b"/>
              <a:pathLst>
                <a:path w="6318250" h="11065129">
                  <a:moveTo>
                    <a:pt x="0" y="183896"/>
                  </a:moveTo>
                  <a:lnTo>
                    <a:pt x="287274" y="9740773"/>
                  </a:lnTo>
                  <a:lnTo>
                    <a:pt x="3209671" y="11065129"/>
                  </a:lnTo>
                  <a:lnTo>
                    <a:pt x="4330700" y="11031474"/>
                  </a:lnTo>
                  <a:lnTo>
                    <a:pt x="6318250" y="6645529"/>
                  </a:lnTo>
                  <a:lnTo>
                    <a:pt x="6306312" y="6249289"/>
                  </a:lnTo>
                  <a:lnTo>
                    <a:pt x="6118606" y="0"/>
                  </a:lnTo>
                  <a:lnTo>
                    <a:pt x="4106672" y="60452"/>
                  </a:lnTo>
                  <a:lnTo>
                    <a:pt x="0" y="183896"/>
                  </a:lnTo>
                  <a:close/>
                </a:path>
              </a:pathLst>
            </a:custGeom>
            <a:blipFill>
              <a:blip r:embed="rId5"/>
              <a:stretch>
                <a:fillRect r="-2058" b="-782"/>
              </a:stretch>
            </a:blipFill>
          </p:spPr>
          <p:txBody>
            <a:bodyPr/>
            <a:lstStyle/>
            <a:p>
              <a:endParaRPr lang="en-US"/>
            </a:p>
          </p:txBody>
        </p:sp>
      </p:grpSp>
      <p:sp>
        <p:nvSpPr>
          <p:cNvPr id="6" name="Freeform 6"/>
          <p:cNvSpPr/>
          <p:nvPr/>
        </p:nvSpPr>
        <p:spPr>
          <a:xfrm>
            <a:off x="588045" y="0"/>
            <a:ext cx="5695950" cy="3969915"/>
          </a:xfrm>
          <a:custGeom>
            <a:avLst/>
            <a:gdLst/>
            <a:ahLst/>
            <a:cxnLst/>
            <a:rect l="l" t="t" r="r" b="b"/>
            <a:pathLst>
              <a:path w="5695950" h="3969915">
                <a:moveTo>
                  <a:pt x="0" y="0"/>
                </a:moveTo>
                <a:lnTo>
                  <a:pt x="5695950" y="0"/>
                </a:lnTo>
                <a:lnTo>
                  <a:pt x="5695950" y="3969916"/>
                </a:lnTo>
                <a:lnTo>
                  <a:pt x="0" y="3969916"/>
                </a:lnTo>
                <a:lnTo>
                  <a:pt x="0" y="0"/>
                </a:lnTo>
                <a:close/>
              </a:path>
            </a:pathLst>
          </a:custGeom>
          <a:blipFill>
            <a:blip r:embed="rId6"/>
            <a:stretch>
              <a:fillRect t="-25483"/>
            </a:stretch>
          </a:blipFill>
        </p:spPr>
        <p:txBody>
          <a:bodyPr/>
          <a:lstStyle/>
          <a:p>
            <a:endParaRPr lang="en-US"/>
          </a:p>
        </p:txBody>
      </p:sp>
      <p:sp>
        <p:nvSpPr>
          <p:cNvPr id="7" name="Freeform 7"/>
          <p:cNvSpPr/>
          <p:nvPr/>
        </p:nvSpPr>
        <p:spPr>
          <a:xfrm>
            <a:off x="15897082" y="1028700"/>
            <a:ext cx="2390918" cy="4438650"/>
          </a:xfrm>
          <a:custGeom>
            <a:avLst/>
            <a:gdLst/>
            <a:ahLst/>
            <a:cxnLst/>
            <a:rect l="l" t="t" r="r" b="b"/>
            <a:pathLst>
              <a:path w="2390918" h="4438650">
                <a:moveTo>
                  <a:pt x="0" y="0"/>
                </a:moveTo>
                <a:lnTo>
                  <a:pt x="2390918" y="0"/>
                </a:lnTo>
                <a:lnTo>
                  <a:pt x="2390918" y="4438650"/>
                </a:lnTo>
                <a:lnTo>
                  <a:pt x="0" y="4438650"/>
                </a:lnTo>
                <a:lnTo>
                  <a:pt x="0" y="0"/>
                </a:lnTo>
                <a:close/>
              </a:path>
            </a:pathLst>
          </a:custGeom>
          <a:blipFill>
            <a:blip r:embed="rId6"/>
            <a:stretch>
              <a:fillRect r="-112337"/>
            </a:stretch>
          </a:blipFill>
        </p:spPr>
        <p:txBody>
          <a:bodyPr/>
          <a:lstStyle/>
          <a:p>
            <a:endParaRPr lang="en-US"/>
          </a:p>
        </p:txBody>
      </p:sp>
      <p:sp>
        <p:nvSpPr>
          <p:cNvPr id="8" name="Freeform 8"/>
          <p:cNvSpPr/>
          <p:nvPr/>
        </p:nvSpPr>
        <p:spPr>
          <a:xfrm>
            <a:off x="7756303" y="8067027"/>
            <a:ext cx="5076825" cy="2219973"/>
          </a:xfrm>
          <a:custGeom>
            <a:avLst/>
            <a:gdLst/>
            <a:ahLst/>
            <a:cxnLst/>
            <a:rect l="l" t="t" r="r" b="b"/>
            <a:pathLst>
              <a:path w="5076825" h="2219973">
                <a:moveTo>
                  <a:pt x="0" y="0"/>
                </a:moveTo>
                <a:lnTo>
                  <a:pt x="5076825" y="0"/>
                </a:lnTo>
                <a:lnTo>
                  <a:pt x="5076825" y="2219973"/>
                </a:lnTo>
                <a:lnTo>
                  <a:pt x="0" y="2219973"/>
                </a:lnTo>
                <a:lnTo>
                  <a:pt x="0" y="0"/>
                </a:lnTo>
                <a:close/>
              </a:path>
            </a:pathLst>
          </a:custGeom>
          <a:blipFill>
            <a:blip r:embed="rId6"/>
            <a:stretch>
              <a:fillRect b="-99941"/>
            </a:stretch>
          </a:blipFill>
        </p:spPr>
        <p:txBody>
          <a:bodyPr/>
          <a:lstStyle/>
          <a:p>
            <a:endParaRPr lang="en-US"/>
          </a:p>
        </p:txBody>
      </p:sp>
      <p:grpSp>
        <p:nvGrpSpPr>
          <p:cNvPr id="9" name="Group 9"/>
          <p:cNvGrpSpPr>
            <a:grpSpLocks noChangeAspect="1"/>
          </p:cNvGrpSpPr>
          <p:nvPr/>
        </p:nvGrpSpPr>
        <p:grpSpPr>
          <a:xfrm>
            <a:off x="-63503" y="-63503"/>
            <a:ext cx="12957534" cy="10413997"/>
            <a:chOff x="0" y="0"/>
            <a:chExt cx="12957531" cy="10414000"/>
          </a:xfrm>
        </p:grpSpPr>
        <p:sp>
          <p:nvSpPr>
            <p:cNvPr id="10" name="Freeform 10"/>
            <p:cNvSpPr/>
            <p:nvPr/>
          </p:nvSpPr>
          <p:spPr>
            <a:xfrm>
              <a:off x="651510" y="63500"/>
              <a:ext cx="5693791" cy="3970274"/>
            </a:xfrm>
            <a:custGeom>
              <a:avLst/>
              <a:gdLst/>
              <a:ahLst/>
              <a:cxnLst/>
              <a:rect l="l" t="t" r="r" b="b"/>
              <a:pathLst>
                <a:path w="5693791" h="3970274">
                  <a:moveTo>
                    <a:pt x="0" y="0"/>
                  </a:moveTo>
                  <a:lnTo>
                    <a:pt x="0" y="3970274"/>
                  </a:lnTo>
                  <a:lnTo>
                    <a:pt x="5693791" y="3970274"/>
                  </a:lnTo>
                  <a:lnTo>
                    <a:pt x="5693791" y="0"/>
                  </a:lnTo>
                  <a:close/>
                </a:path>
              </a:pathLst>
            </a:custGeom>
            <a:solidFill>
              <a:srgbClr val="000000">
                <a:alpha val="0"/>
              </a:srgbClr>
            </a:solidFill>
          </p:spPr>
          <p:txBody>
            <a:bodyPr/>
            <a:lstStyle/>
            <a:p>
              <a:endParaRPr lang="en-US"/>
            </a:p>
          </p:txBody>
        </p:sp>
        <p:sp>
          <p:nvSpPr>
            <p:cNvPr id="11" name="Freeform 11"/>
            <p:cNvSpPr/>
            <p:nvPr/>
          </p:nvSpPr>
          <p:spPr>
            <a:xfrm>
              <a:off x="63500" y="4033774"/>
              <a:ext cx="8458200" cy="6316726"/>
            </a:xfrm>
            <a:custGeom>
              <a:avLst/>
              <a:gdLst/>
              <a:ahLst/>
              <a:cxnLst/>
              <a:rect l="l" t="t" r="r" b="b"/>
              <a:pathLst>
                <a:path w="8458200" h="6316726">
                  <a:moveTo>
                    <a:pt x="0" y="0"/>
                  </a:moveTo>
                  <a:lnTo>
                    <a:pt x="0" y="6316726"/>
                  </a:lnTo>
                  <a:lnTo>
                    <a:pt x="8458200" y="6316726"/>
                  </a:lnTo>
                  <a:lnTo>
                    <a:pt x="8458200" y="0"/>
                  </a:lnTo>
                  <a:close/>
                </a:path>
              </a:pathLst>
            </a:custGeom>
            <a:solidFill>
              <a:srgbClr val="000000">
                <a:alpha val="0"/>
              </a:srgbClr>
            </a:solidFill>
          </p:spPr>
          <p:txBody>
            <a:bodyPr/>
            <a:lstStyle/>
            <a:p>
              <a:endParaRPr lang="en-US"/>
            </a:p>
          </p:txBody>
        </p:sp>
        <p:sp>
          <p:nvSpPr>
            <p:cNvPr id="12" name="Freeform 12"/>
            <p:cNvSpPr/>
            <p:nvPr/>
          </p:nvSpPr>
          <p:spPr>
            <a:xfrm>
              <a:off x="7819771" y="8130540"/>
              <a:ext cx="5074285" cy="2219960"/>
            </a:xfrm>
            <a:custGeom>
              <a:avLst/>
              <a:gdLst/>
              <a:ahLst/>
              <a:cxnLst/>
              <a:rect l="l" t="t" r="r" b="b"/>
              <a:pathLst>
                <a:path w="5074285" h="2219960">
                  <a:moveTo>
                    <a:pt x="0" y="0"/>
                  </a:moveTo>
                  <a:lnTo>
                    <a:pt x="0" y="2219960"/>
                  </a:lnTo>
                  <a:lnTo>
                    <a:pt x="5074285" y="2219960"/>
                  </a:lnTo>
                  <a:lnTo>
                    <a:pt x="5074285" y="0"/>
                  </a:lnTo>
                  <a:close/>
                </a:path>
              </a:pathLst>
            </a:custGeom>
            <a:solidFill>
              <a:srgbClr val="000000">
                <a:alpha val="0"/>
              </a:srgbClr>
            </a:solidFill>
          </p:spPr>
          <p:txBody>
            <a:bodyPr/>
            <a:lstStyle/>
            <a:p>
              <a:endParaRPr lang="en-US"/>
            </a:p>
          </p:txBody>
        </p:sp>
      </p:grpSp>
      <p:grpSp>
        <p:nvGrpSpPr>
          <p:cNvPr id="13" name="Group 13"/>
          <p:cNvGrpSpPr>
            <a:grpSpLocks noChangeAspect="1"/>
          </p:cNvGrpSpPr>
          <p:nvPr/>
        </p:nvGrpSpPr>
        <p:grpSpPr>
          <a:xfrm>
            <a:off x="13137690" y="7003304"/>
            <a:ext cx="4703531" cy="2719492"/>
            <a:chOff x="0" y="0"/>
            <a:chExt cx="4703534" cy="2719502"/>
          </a:xfrm>
        </p:grpSpPr>
        <p:sp>
          <p:nvSpPr>
            <p:cNvPr id="14" name="Freeform 14"/>
            <p:cNvSpPr/>
            <p:nvPr/>
          </p:nvSpPr>
          <p:spPr>
            <a:xfrm>
              <a:off x="0" y="0"/>
              <a:ext cx="4703572" cy="2719451"/>
            </a:xfrm>
            <a:custGeom>
              <a:avLst/>
              <a:gdLst/>
              <a:ahLst/>
              <a:cxnLst/>
              <a:rect l="l" t="t" r="r" b="b"/>
              <a:pathLst>
                <a:path w="4703572" h="2719451">
                  <a:moveTo>
                    <a:pt x="0" y="2719451"/>
                  </a:moveTo>
                  <a:lnTo>
                    <a:pt x="4703572" y="2719451"/>
                  </a:lnTo>
                  <a:lnTo>
                    <a:pt x="4703572" y="0"/>
                  </a:lnTo>
                  <a:lnTo>
                    <a:pt x="0" y="0"/>
                  </a:lnTo>
                  <a:close/>
                </a:path>
              </a:pathLst>
            </a:custGeom>
            <a:solidFill>
              <a:srgbClr val="000000">
                <a:alpha val="0"/>
              </a:srgbClr>
            </a:solidFill>
          </p:spPr>
          <p:txBody>
            <a:bodyPr/>
            <a:lstStyle/>
            <a:p>
              <a:endParaRPr lang="en-US"/>
            </a:p>
          </p:txBody>
        </p:sp>
      </p:grpSp>
      <p:grpSp>
        <p:nvGrpSpPr>
          <p:cNvPr id="15" name="Group 15"/>
          <p:cNvGrpSpPr>
            <a:grpSpLocks noChangeAspect="1"/>
          </p:cNvGrpSpPr>
          <p:nvPr/>
        </p:nvGrpSpPr>
        <p:grpSpPr>
          <a:xfrm>
            <a:off x="15897082" y="1028700"/>
            <a:ext cx="2390918" cy="4439955"/>
            <a:chOff x="0" y="0"/>
            <a:chExt cx="2390915" cy="4439945"/>
          </a:xfrm>
        </p:grpSpPr>
        <p:sp>
          <p:nvSpPr>
            <p:cNvPr id="16" name="Freeform 16"/>
            <p:cNvSpPr/>
            <p:nvPr/>
          </p:nvSpPr>
          <p:spPr>
            <a:xfrm>
              <a:off x="0" y="0"/>
              <a:ext cx="2390902" cy="4439920"/>
            </a:xfrm>
            <a:custGeom>
              <a:avLst/>
              <a:gdLst/>
              <a:ahLst/>
              <a:cxnLst/>
              <a:rect l="l" t="t" r="r" b="b"/>
              <a:pathLst>
                <a:path w="2390902" h="4439920">
                  <a:moveTo>
                    <a:pt x="0" y="0"/>
                  </a:moveTo>
                  <a:lnTo>
                    <a:pt x="0" y="4439920"/>
                  </a:lnTo>
                  <a:lnTo>
                    <a:pt x="2390902" y="4439920"/>
                  </a:lnTo>
                  <a:lnTo>
                    <a:pt x="2390902" y="0"/>
                  </a:lnTo>
                  <a:close/>
                </a:path>
              </a:pathLst>
            </a:custGeom>
            <a:solidFill>
              <a:srgbClr val="000000">
                <a:alpha val="0"/>
              </a:srgbClr>
            </a:solidFill>
          </p:spPr>
          <p:txBody>
            <a:bodyPr/>
            <a:lstStyle/>
            <a:p>
              <a:endParaRPr lang="en-US"/>
            </a:p>
          </p:txBody>
        </p:sp>
      </p:grpSp>
      <p:sp>
        <p:nvSpPr>
          <p:cNvPr id="17" name="TextBox 17"/>
          <p:cNvSpPr txBox="1"/>
          <p:nvPr/>
        </p:nvSpPr>
        <p:spPr>
          <a:xfrm>
            <a:off x="5747290" y="2605554"/>
            <a:ext cx="8812797" cy="5080854"/>
          </a:xfrm>
          <a:prstGeom prst="rect">
            <a:avLst/>
          </a:prstGeom>
        </p:spPr>
        <p:txBody>
          <a:bodyPr lIns="0" tIns="0" rIns="0" bIns="0" rtlCol="0" anchor="t">
            <a:spAutoFit/>
          </a:bodyPr>
          <a:lstStyle/>
          <a:p>
            <a:pPr algn="ctr">
              <a:lnSpc>
                <a:spcPts val="20180"/>
              </a:lnSpc>
            </a:pPr>
            <a:r>
              <a:rPr lang="en-US" sz="19404" spc="1067">
                <a:solidFill>
                  <a:srgbClr val="FFFFFF"/>
                </a:solidFill>
                <a:latin typeface="Sigher"/>
                <a:ea typeface="Sigher"/>
                <a:cs typeface="Sigher"/>
                <a:sym typeface="Sigher"/>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3425828" cy="3107255"/>
          </a:xfrm>
          <a:custGeom>
            <a:avLst/>
            <a:gdLst/>
            <a:ahLst/>
            <a:cxnLst/>
            <a:rect l="l" t="t" r="r" b="b"/>
            <a:pathLst>
              <a:path w="3425828" h="3107255">
                <a:moveTo>
                  <a:pt x="0" y="0"/>
                </a:moveTo>
                <a:lnTo>
                  <a:pt x="3425828" y="0"/>
                </a:lnTo>
                <a:lnTo>
                  <a:pt x="3425828" y="3107255"/>
                </a:lnTo>
                <a:lnTo>
                  <a:pt x="0" y="3107255"/>
                </a:lnTo>
                <a:lnTo>
                  <a:pt x="0" y="0"/>
                </a:lnTo>
                <a:close/>
              </a:path>
            </a:pathLst>
          </a:custGeom>
          <a:blipFill>
            <a:blip r:embed="rId3"/>
            <a:stretch>
              <a:fillRect l="-18720" t="-33651"/>
            </a:stretch>
          </a:blipFill>
        </p:spPr>
        <p:txBody>
          <a:bodyPr/>
          <a:lstStyle/>
          <a:p>
            <a:endParaRPr lang="en-US"/>
          </a:p>
        </p:txBody>
      </p:sp>
      <p:grpSp>
        <p:nvGrpSpPr>
          <p:cNvPr id="4" name="Group 4"/>
          <p:cNvGrpSpPr>
            <a:grpSpLocks noChangeAspect="1"/>
          </p:cNvGrpSpPr>
          <p:nvPr/>
        </p:nvGrpSpPr>
        <p:grpSpPr>
          <a:xfrm rot="-239580">
            <a:off x="14695827" y="6936296"/>
            <a:ext cx="3711454" cy="3296764"/>
            <a:chOff x="0" y="0"/>
            <a:chExt cx="4948606" cy="4395686"/>
          </a:xfrm>
        </p:grpSpPr>
        <p:sp>
          <p:nvSpPr>
            <p:cNvPr id="5" name="Freeform 5"/>
            <p:cNvSpPr/>
            <p:nvPr/>
          </p:nvSpPr>
          <p:spPr>
            <a:xfrm>
              <a:off x="0" y="0"/>
              <a:ext cx="4948555" cy="4395597"/>
            </a:xfrm>
            <a:custGeom>
              <a:avLst/>
              <a:gdLst/>
              <a:ahLst/>
              <a:cxnLst/>
              <a:rect l="l" t="t" r="r" b="b"/>
              <a:pathLst>
                <a:path w="4948555" h="4395597">
                  <a:moveTo>
                    <a:pt x="4948555" y="0"/>
                  </a:moveTo>
                  <a:lnTo>
                    <a:pt x="90678" y="2032"/>
                  </a:lnTo>
                  <a:lnTo>
                    <a:pt x="0" y="2032"/>
                  </a:lnTo>
                  <a:lnTo>
                    <a:pt x="1524" y="3685032"/>
                  </a:lnTo>
                  <a:lnTo>
                    <a:pt x="1778" y="4300474"/>
                  </a:lnTo>
                  <a:lnTo>
                    <a:pt x="1364869" y="4395597"/>
                  </a:lnTo>
                  <a:lnTo>
                    <a:pt x="1505585" y="4395597"/>
                  </a:lnTo>
                  <a:lnTo>
                    <a:pt x="4641850" y="4394327"/>
                  </a:lnTo>
                  <a:lnTo>
                    <a:pt x="4948555" y="0"/>
                  </a:lnTo>
                  <a:close/>
                </a:path>
              </a:pathLst>
            </a:custGeom>
            <a:blipFill>
              <a:blip r:embed="rId4"/>
              <a:stretch>
                <a:fillRect t="-10" r="-22967" b="-14"/>
              </a:stretch>
            </a:blipFill>
          </p:spPr>
          <p:txBody>
            <a:bodyPr/>
            <a:lstStyle/>
            <a:p>
              <a:endParaRPr lang="en-US"/>
            </a:p>
          </p:txBody>
        </p:sp>
      </p:grpSp>
      <p:sp>
        <p:nvSpPr>
          <p:cNvPr id="6" name="Freeform 6"/>
          <p:cNvSpPr/>
          <p:nvPr/>
        </p:nvSpPr>
        <p:spPr>
          <a:xfrm>
            <a:off x="0" y="7283415"/>
            <a:ext cx="3429000" cy="3000375"/>
          </a:xfrm>
          <a:custGeom>
            <a:avLst/>
            <a:gdLst/>
            <a:ahLst/>
            <a:cxnLst/>
            <a:rect l="l" t="t" r="r" b="b"/>
            <a:pathLst>
              <a:path w="3429000" h="3000375">
                <a:moveTo>
                  <a:pt x="0" y="0"/>
                </a:moveTo>
                <a:lnTo>
                  <a:pt x="3429000" y="0"/>
                </a:lnTo>
                <a:lnTo>
                  <a:pt x="3429000" y="3000375"/>
                </a:lnTo>
                <a:lnTo>
                  <a:pt x="0" y="3000375"/>
                </a:lnTo>
                <a:lnTo>
                  <a:pt x="0" y="0"/>
                </a:lnTo>
                <a:close/>
              </a:path>
            </a:pathLst>
          </a:custGeom>
          <a:blipFill>
            <a:blip r:embed="rId5"/>
            <a:stretch>
              <a:fillRect/>
            </a:stretch>
          </a:blipFill>
        </p:spPr>
        <p:txBody>
          <a:bodyPr/>
          <a:lstStyle/>
          <a:p>
            <a:endParaRPr lang="en-US"/>
          </a:p>
        </p:txBody>
      </p:sp>
      <p:sp>
        <p:nvSpPr>
          <p:cNvPr id="7" name="Freeform 7"/>
          <p:cNvSpPr/>
          <p:nvPr/>
        </p:nvSpPr>
        <p:spPr>
          <a:xfrm>
            <a:off x="14861886" y="1"/>
            <a:ext cx="3426114" cy="3000375"/>
          </a:xfrm>
          <a:custGeom>
            <a:avLst/>
            <a:gdLst/>
            <a:ahLst/>
            <a:cxnLst/>
            <a:rect l="l" t="t" r="r" b="b"/>
            <a:pathLst>
              <a:path w="3426114" h="3000375">
                <a:moveTo>
                  <a:pt x="0" y="0"/>
                </a:moveTo>
                <a:lnTo>
                  <a:pt x="3426114" y="0"/>
                </a:lnTo>
                <a:lnTo>
                  <a:pt x="3426114" y="3000375"/>
                </a:lnTo>
                <a:lnTo>
                  <a:pt x="0" y="3000375"/>
                </a:lnTo>
                <a:lnTo>
                  <a:pt x="0" y="0"/>
                </a:lnTo>
                <a:close/>
              </a:path>
            </a:pathLst>
          </a:custGeom>
          <a:blipFill>
            <a:blip r:embed="rId5"/>
            <a:stretch>
              <a:fillRect r="-84"/>
            </a:stretch>
          </a:blipFill>
        </p:spPr>
        <p:txBody>
          <a:bodyPr/>
          <a:lstStyle/>
          <a:p>
            <a:endParaRPr lang="en-US"/>
          </a:p>
        </p:txBody>
      </p:sp>
      <p:grpSp>
        <p:nvGrpSpPr>
          <p:cNvPr id="8" name="Group 8"/>
          <p:cNvGrpSpPr>
            <a:grpSpLocks noChangeAspect="1"/>
          </p:cNvGrpSpPr>
          <p:nvPr/>
        </p:nvGrpSpPr>
        <p:grpSpPr>
          <a:xfrm rot="-7124340">
            <a:off x="1401328" y="4567266"/>
            <a:ext cx="1743075" cy="1352550"/>
            <a:chOff x="0" y="0"/>
            <a:chExt cx="2324100" cy="1803400"/>
          </a:xfrm>
        </p:grpSpPr>
        <p:sp>
          <p:nvSpPr>
            <p:cNvPr id="9" name="Freeform 9"/>
            <p:cNvSpPr/>
            <p:nvPr/>
          </p:nvSpPr>
          <p:spPr>
            <a:xfrm>
              <a:off x="0" y="0"/>
              <a:ext cx="2324100" cy="1803400"/>
            </a:xfrm>
            <a:custGeom>
              <a:avLst/>
              <a:gdLst/>
              <a:ahLst/>
              <a:cxnLst/>
              <a:rect l="l" t="t" r="r" b="b"/>
              <a:pathLst>
                <a:path w="2324100" h="1803400">
                  <a:moveTo>
                    <a:pt x="2324100" y="1803400"/>
                  </a:moveTo>
                  <a:lnTo>
                    <a:pt x="2324100" y="0"/>
                  </a:lnTo>
                  <a:lnTo>
                    <a:pt x="0" y="0"/>
                  </a:lnTo>
                  <a:lnTo>
                    <a:pt x="0" y="1803400"/>
                  </a:lnTo>
                  <a:lnTo>
                    <a:pt x="0" y="1803400"/>
                  </a:lnTo>
                  <a:lnTo>
                    <a:pt x="2324100" y="1803400"/>
                  </a:lnTo>
                  <a:close/>
                </a:path>
              </a:pathLst>
            </a:custGeom>
            <a:blipFill>
              <a:blip r:embed="rId6"/>
              <a:stretch>
                <a:fillRect/>
              </a:stretch>
            </a:blipFill>
          </p:spPr>
          <p:txBody>
            <a:bodyPr/>
            <a:lstStyle/>
            <a:p>
              <a:endParaRPr lang="en-US"/>
            </a:p>
          </p:txBody>
        </p:sp>
      </p:grpSp>
      <p:grpSp>
        <p:nvGrpSpPr>
          <p:cNvPr id="10" name="Group 10"/>
          <p:cNvGrpSpPr>
            <a:grpSpLocks noChangeAspect="1"/>
          </p:cNvGrpSpPr>
          <p:nvPr/>
        </p:nvGrpSpPr>
        <p:grpSpPr>
          <a:xfrm rot="1247880">
            <a:off x="15439215" y="4557436"/>
            <a:ext cx="1714500" cy="1638300"/>
            <a:chOff x="0" y="0"/>
            <a:chExt cx="2286000" cy="2184400"/>
          </a:xfrm>
        </p:grpSpPr>
        <p:sp>
          <p:nvSpPr>
            <p:cNvPr id="11" name="Freeform 11"/>
            <p:cNvSpPr/>
            <p:nvPr/>
          </p:nvSpPr>
          <p:spPr>
            <a:xfrm>
              <a:off x="0" y="0"/>
              <a:ext cx="2286000" cy="2184400"/>
            </a:xfrm>
            <a:custGeom>
              <a:avLst/>
              <a:gdLst/>
              <a:ahLst/>
              <a:cxnLst/>
              <a:rect l="l" t="t" r="r" b="b"/>
              <a:pathLst>
                <a:path w="2286000" h="2184400">
                  <a:moveTo>
                    <a:pt x="0" y="0"/>
                  </a:moveTo>
                  <a:lnTo>
                    <a:pt x="0" y="2184400"/>
                  </a:lnTo>
                  <a:lnTo>
                    <a:pt x="0" y="2184400"/>
                  </a:lnTo>
                  <a:lnTo>
                    <a:pt x="2286000" y="2184400"/>
                  </a:lnTo>
                  <a:lnTo>
                    <a:pt x="2286000" y="1264031"/>
                  </a:lnTo>
                  <a:lnTo>
                    <a:pt x="2286000" y="0"/>
                  </a:lnTo>
                  <a:lnTo>
                    <a:pt x="1153668" y="0"/>
                  </a:lnTo>
                  <a:lnTo>
                    <a:pt x="0" y="0"/>
                  </a:lnTo>
                  <a:close/>
                </a:path>
              </a:pathLst>
            </a:custGeom>
            <a:blipFill>
              <a:blip r:embed="rId7"/>
              <a:stretch>
                <a:fillRect/>
              </a:stretch>
            </a:blipFill>
          </p:spPr>
          <p:txBody>
            <a:bodyPr/>
            <a:lstStyle/>
            <a:p>
              <a:endParaRPr lang="en-US"/>
            </a:p>
          </p:txBody>
        </p:sp>
      </p:grpSp>
      <p:grpSp>
        <p:nvGrpSpPr>
          <p:cNvPr id="12" name="Group 12"/>
          <p:cNvGrpSpPr>
            <a:grpSpLocks noChangeAspect="1"/>
          </p:cNvGrpSpPr>
          <p:nvPr/>
        </p:nvGrpSpPr>
        <p:grpSpPr>
          <a:xfrm>
            <a:off x="0" y="7283415"/>
            <a:ext cx="3432667" cy="3003585"/>
            <a:chOff x="0" y="0"/>
            <a:chExt cx="3432670" cy="3003588"/>
          </a:xfrm>
        </p:grpSpPr>
        <p:sp>
          <p:nvSpPr>
            <p:cNvPr id="13" name="Freeform 13"/>
            <p:cNvSpPr/>
            <p:nvPr/>
          </p:nvSpPr>
          <p:spPr>
            <a:xfrm>
              <a:off x="0" y="0"/>
              <a:ext cx="3432683" cy="3003550"/>
            </a:xfrm>
            <a:custGeom>
              <a:avLst/>
              <a:gdLst/>
              <a:ahLst/>
              <a:cxnLst/>
              <a:rect l="l" t="t" r="r" b="b"/>
              <a:pathLst>
                <a:path w="3432683" h="3003550">
                  <a:moveTo>
                    <a:pt x="0" y="0"/>
                  </a:moveTo>
                  <a:lnTo>
                    <a:pt x="0" y="3003550"/>
                  </a:lnTo>
                  <a:lnTo>
                    <a:pt x="3432683" y="3003550"/>
                  </a:lnTo>
                  <a:lnTo>
                    <a:pt x="3432683" y="0"/>
                  </a:lnTo>
                  <a:close/>
                </a:path>
              </a:pathLst>
            </a:custGeom>
            <a:solidFill>
              <a:srgbClr val="000000">
                <a:alpha val="0"/>
              </a:srgbClr>
            </a:solidFill>
          </p:spPr>
          <p:txBody>
            <a:bodyPr/>
            <a:lstStyle/>
            <a:p>
              <a:endParaRPr lang="en-US"/>
            </a:p>
          </p:txBody>
        </p:sp>
      </p:grpSp>
      <p:grpSp>
        <p:nvGrpSpPr>
          <p:cNvPr id="14" name="Group 14"/>
          <p:cNvGrpSpPr>
            <a:grpSpLocks noChangeAspect="1"/>
          </p:cNvGrpSpPr>
          <p:nvPr/>
        </p:nvGrpSpPr>
        <p:grpSpPr>
          <a:xfrm>
            <a:off x="0" y="0"/>
            <a:ext cx="3429552" cy="3103045"/>
            <a:chOff x="0" y="0"/>
            <a:chExt cx="3429546" cy="3103042"/>
          </a:xfrm>
        </p:grpSpPr>
        <p:sp>
          <p:nvSpPr>
            <p:cNvPr id="15" name="Freeform 15"/>
            <p:cNvSpPr/>
            <p:nvPr/>
          </p:nvSpPr>
          <p:spPr>
            <a:xfrm>
              <a:off x="0" y="0"/>
              <a:ext cx="3429508" cy="3102991"/>
            </a:xfrm>
            <a:custGeom>
              <a:avLst/>
              <a:gdLst/>
              <a:ahLst/>
              <a:cxnLst/>
              <a:rect l="l" t="t" r="r" b="b"/>
              <a:pathLst>
                <a:path w="3429508" h="3102991">
                  <a:moveTo>
                    <a:pt x="0" y="0"/>
                  </a:moveTo>
                  <a:lnTo>
                    <a:pt x="0" y="3102991"/>
                  </a:lnTo>
                  <a:lnTo>
                    <a:pt x="3429508" y="3102991"/>
                  </a:lnTo>
                  <a:lnTo>
                    <a:pt x="3429508" y="0"/>
                  </a:lnTo>
                  <a:close/>
                </a:path>
              </a:pathLst>
            </a:custGeom>
            <a:solidFill>
              <a:srgbClr val="000000">
                <a:alpha val="0"/>
              </a:srgbClr>
            </a:solidFill>
          </p:spPr>
          <p:txBody>
            <a:bodyPr/>
            <a:lstStyle/>
            <a:p>
              <a:endParaRPr lang="en-US"/>
            </a:p>
          </p:txBody>
        </p:sp>
      </p:grpSp>
      <p:grpSp>
        <p:nvGrpSpPr>
          <p:cNvPr id="16" name="Group 16"/>
          <p:cNvGrpSpPr>
            <a:grpSpLocks noChangeAspect="1"/>
          </p:cNvGrpSpPr>
          <p:nvPr/>
        </p:nvGrpSpPr>
        <p:grpSpPr>
          <a:xfrm>
            <a:off x="1259634" y="4150728"/>
            <a:ext cx="2027539" cy="2182216"/>
            <a:chOff x="0" y="0"/>
            <a:chExt cx="2027542" cy="2182216"/>
          </a:xfrm>
        </p:grpSpPr>
        <p:sp>
          <p:nvSpPr>
            <p:cNvPr id="17" name="Freeform 17"/>
            <p:cNvSpPr/>
            <p:nvPr/>
          </p:nvSpPr>
          <p:spPr>
            <a:xfrm>
              <a:off x="0" y="0"/>
              <a:ext cx="2027555" cy="2182241"/>
            </a:xfrm>
            <a:custGeom>
              <a:avLst/>
              <a:gdLst/>
              <a:ahLst/>
              <a:cxnLst/>
              <a:rect l="l" t="t" r="r" b="b"/>
              <a:pathLst>
                <a:path w="2027555" h="2182241">
                  <a:moveTo>
                    <a:pt x="0" y="2182241"/>
                  </a:moveTo>
                  <a:lnTo>
                    <a:pt x="2027555" y="2182241"/>
                  </a:lnTo>
                  <a:lnTo>
                    <a:pt x="2027555" y="0"/>
                  </a:lnTo>
                  <a:lnTo>
                    <a:pt x="0" y="0"/>
                  </a:lnTo>
                  <a:close/>
                </a:path>
              </a:pathLst>
            </a:custGeom>
            <a:solidFill>
              <a:srgbClr val="000000">
                <a:alpha val="0"/>
              </a:srgbClr>
            </a:solidFill>
          </p:spPr>
          <p:txBody>
            <a:bodyPr/>
            <a:lstStyle/>
            <a:p>
              <a:endParaRPr lang="en-US"/>
            </a:p>
          </p:txBody>
        </p:sp>
      </p:grpSp>
      <p:grpSp>
        <p:nvGrpSpPr>
          <p:cNvPr id="18" name="Group 18"/>
          <p:cNvGrpSpPr>
            <a:grpSpLocks noChangeAspect="1"/>
          </p:cNvGrpSpPr>
          <p:nvPr/>
        </p:nvGrpSpPr>
        <p:grpSpPr>
          <a:xfrm>
            <a:off x="14585661" y="6751520"/>
            <a:ext cx="3702339" cy="3535480"/>
            <a:chOff x="0" y="0"/>
            <a:chExt cx="3702342" cy="3535477"/>
          </a:xfrm>
        </p:grpSpPr>
        <p:sp>
          <p:nvSpPr>
            <p:cNvPr id="19" name="Freeform 19"/>
            <p:cNvSpPr/>
            <p:nvPr/>
          </p:nvSpPr>
          <p:spPr>
            <a:xfrm>
              <a:off x="0" y="0"/>
              <a:ext cx="3702304" cy="3535426"/>
            </a:xfrm>
            <a:custGeom>
              <a:avLst/>
              <a:gdLst/>
              <a:ahLst/>
              <a:cxnLst/>
              <a:rect l="l" t="t" r="r" b="b"/>
              <a:pathLst>
                <a:path w="3702304" h="3535426">
                  <a:moveTo>
                    <a:pt x="0" y="0"/>
                  </a:moveTo>
                  <a:lnTo>
                    <a:pt x="0" y="3535426"/>
                  </a:lnTo>
                  <a:lnTo>
                    <a:pt x="3702304" y="3535426"/>
                  </a:lnTo>
                  <a:lnTo>
                    <a:pt x="3702304" y="0"/>
                  </a:lnTo>
                  <a:close/>
                </a:path>
              </a:pathLst>
            </a:custGeom>
            <a:solidFill>
              <a:srgbClr val="000000">
                <a:alpha val="0"/>
              </a:srgbClr>
            </a:solidFill>
          </p:spPr>
          <p:txBody>
            <a:bodyPr/>
            <a:lstStyle/>
            <a:p>
              <a:endParaRPr lang="en-US"/>
            </a:p>
          </p:txBody>
        </p:sp>
      </p:grpSp>
      <p:grpSp>
        <p:nvGrpSpPr>
          <p:cNvPr id="20" name="Group 20"/>
          <p:cNvGrpSpPr>
            <a:grpSpLocks noChangeAspect="1"/>
          </p:cNvGrpSpPr>
          <p:nvPr/>
        </p:nvGrpSpPr>
        <p:grpSpPr>
          <a:xfrm>
            <a:off x="14861886" y="0"/>
            <a:ext cx="3426114" cy="3003585"/>
            <a:chOff x="0" y="0"/>
            <a:chExt cx="3426117" cy="3003588"/>
          </a:xfrm>
        </p:grpSpPr>
        <p:sp>
          <p:nvSpPr>
            <p:cNvPr id="21" name="Freeform 21"/>
            <p:cNvSpPr/>
            <p:nvPr/>
          </p:nvSpPr>
          <p:spPr>
            <a:xfrm>
              <a:off x="0" y="0"/>
              <a:ext cx="3426079" cy="3003550"/>
            </a:xfrm>
            <a:custGeom>
              <a:avLst/>
              <a:gdLst/>
              <a:ahLst/>
              <a:cxnLst/>
              <a:rect l="l" t="t" r="r" b="b"/>
              <a:pathLst>
                <a:path w="3426079" h="3003550">
                  <a:moveTo>
                    <a:pt x="0" y="0"/>
                  </a:moveTo>
                  <a:lnTo>
                    <a:pt x="0" y="3003550"/>
                  </a:lnTo>
                  <a:lnTo>
                    <a:pt x="3426079" y="3003550"/>
                  </a:lnTo>
                  <a:lnTo>
                    <a:pt x="3426079" y="0"/>
                  </a:lnTo>
                  <a:close/>
                </a:path>
              </a:pathLst>
            </a:custGeom>
            <a:solidFill>
              <a:srgbClr val="000000">
                <a:alpha val="0"/>
              </a:srgbClr>
            </a:solidFill>
          </p:spPr>
          <p:txBody>
            <a:bodyPr/>
            <a:lstStyle/>
            <a:p>
              <a:endParaRPr lang="en-US"/>
            </a:p>
          </p:txBody>
        </p:sp>
      </p:grpSp>
      <p:grpSp>
        <p:nvGrpSpPr>
          <p:cNvPr id="22" name="Group 22"/>
          <p:cNvGrpSpPr>
            <a:grpSpLocks noChangeAspect="1"/>
          </p:cNvGrpSpPr>
          <p:nvPr/>
        </p:nvGrpSpPr>
        <p:grpSpPr>
          <a:xfrm>
            <a:off x="15204786" y="4306405"/>
            <a:ext cx="2188112" cy="2140439"/>
            <a:chOff x="0" y="0"/>
            <a:chExt cx="2188108" cy="2140445"/>
          </a:xfrm>
        </p:grpSpPr>
        <p:sp>
          <p:nvSpPr>
            <p:cNvPr id="23" name="Freeform 23"/>
            <p:cNvSpPr/>
            <p:nvPr/>
          </p:nvSpPr>
          <p:spPr>
            <a:xfrm>
              <a:off x="0" y="0"/>
              <a:ext cx="2188083" cy="2140458"/>
            </a:xfrm>
            <a:custGeom>
              <a:avLst/>
              <a:gdLst/>
              <a:ahLst/>
              <a:cxnLst/>
              <a:rect l="l" t="t" r="r" b="b"/>
              <a:pathLst>
                <a:path w="2188083" h="2140458">
                  <a:moveTo>
                    <a:pt x="0" y="2140458"/>
                  </a:moveTo>
                  <a:lnTo>
                    <a:pt x="2188083" y="2140458"/>
                  </a:lnTo>
                  <a:lnTo>
                    <a:pt x="2188083" y="0"/>
                  </a:lnTo>
                  <a:lnTo>
                    <a:pt x="0" y="0"/>
                  </a:lnTo>
                  <a:close/>
                </a:path>
              </a:pathLst>
            </a:custGeom>
            <a:solidFill>
              <a:srgbClr val="000000">
                <a:alpha val="0"/>
              </a:srgbClr>
            </a:solidFill>
          </p:spPr>
          <p:txBody>
            <a:bodyPr/>
            <a:lstStyle/>
            <a:p>
              <a:endParaRPr lang="en-US"/>
            </a:p>
          </p:txBody>
        </p:sp>
      </p:grpSp>
      <p:sp>
        <p:nvSpPr>
          <p:cNvPr id="24" name="TextBox 24"/>
          <p:cNvSpPr txBox="1"/>
          <p:nvPr/>
        </p:nvSpPr>
        <p:spPr>
          <a:xfrm>
            <a:off x="4262599" y="3673783"/>
            <a:ext cx="11299155" cy="2212200"/>
          </a:xfrm>
          <a:prstGeom prst="rect">
            <a:avLst/>
          </a:prstGeom>
        </p:spPr>
        <p:txBody>
          <a:bodyPr lIns="0" tIns="0" rIns="0" bIns="0" rtlCol="0" anchor="t">
            <a:spAutoFit/>
          </a:bodyPr>
          <a:lstStyle/>
          <a:p>
            <a:pPr algn="ctr">
              <a:lnSpc>
                <a:spcPts val="5555"/>
              </a:lnSpc>
            </a:pPr>
            <a:r>
              <a:rPr lang="en-US" sz="5980" spc="11">
                <a:solidFill>
                  <a:srgbClr val="FFFFFF"/>
                </a:solidFill>
                <a:latin typeface="Schoolbell"/>
                <a:ea typeface="Schoolbell"/>
                <a:cs typeface="Schoolbell"/>
                <a:sym typeface="Schoolbell"/>
              </a:rPr>
              <a:t>i. M.M. Rubaiet Ahmed (2512223042) ii. Noshin Islam (2511819642) iii. Mahin Ahmad (2413417042) </a:t>
            </a:r>
          </a:p>
        </p:txBody>
      </p:sp>
      <p:sp>
        <p:nvSpPr>
          <p:cNvPr id="25" name="TextBox 25"/>
          <p:cNvSpPr txBox="1"/>
          <p:nvPr/>
        </p:nvSpPr>
        <p:spPr>
          <a:xfrm>
            <a:off x="4459081" y="5791057"/>
            <a:ext cx="10656122" cy="800681"/>
          </a:xfrm>
          <a:prstGeom prst="rect">
            <a:avLst/>
          </a:prstGeom>
        </p:spPr>
        <p:txBody>
          <a:bodyPr lIns="0" tIns="0" rIns="0" bIns="0" rtlCol="0" anchor="t">
            <a:spAutoFit/>
          </a:bodyPr>
          <a:lstStyle/>
          <a:p>
            <a:pPr algn="l">
              <a:lnSpc>
                <a:spcPts val="5555"/>
              </a:lnSpc>
            </a:pPr>
            <a:r>
              <a:rPr lang="en-US" sz="5980" spc="5">
                <a:solidFill>
                  <a:srgbClr val="FFFFFF"/>
                </a:solidFill>
                <a:latin typeface="Schoolbell"/>
                <a:ea typeface="Schoolbell"/>
                <a:cs typeface="Schoolbell"/>
                <a:sym typeface="Schoolbell"/>
              </a:rPr>
              <a:t>iv. Md. Nafiz Rahman (2511238042) </a:t>
            </a:r>
          </a:p>
        </p:txBody>
      </p:sp>
      <p:sp>
        <p:nvSpPr>
          <p:cNvPr id="26" name="TextBox 26"/>
          <p:cNvSpPr txBox="1"/>
          <p:nvPr/>
        </p:nvSpPr>
        <p:spPr>
          <a:xfrm>
            <a:off x="6504461" y="1208389"/>
            <a:ext cx="5805573" cy="1304944"/>
          </a:xfrm>
          <a:prstGeom prst="rect">
            <a:avLst/>
          </a:prstGeom>
        </p:spPr>
        <p:txBody>
          <a:bodyPr lIns="0" tIns="0" rIns="0" bIns="0" rtlCol="0" anchor="t">
            <a:spAutoFit/>
          </a:bodyPr>
          <a:lstStyle/>
          <a:p>
            <a:pPr algn="l">
              <a:lnSpc>
                <a:spcPts val="11072"/>
              </a:lnSpc>
            </a:pPr>
            <a:r>
              <a:rPr lang="en-US" sz="7908" spc="862">
                <a:solidFill>
                  <a:srgbClr val="FFFFFF"/>
                </a:solidFill>
                <a:latin typeface="Sigher"/>
                <a:ea typeface="Sigher"/>
                <a:cs typeface="Sigher"/>
                <a:sym typeface="Sigher"/>
              </a:rPr>
              <a:t>OUR TEAM </a:t>
            </a:r>
          </a:p>
        </p:txBody>
      </p:sp>
      <p:sp>
        <p:nvSpPr>
          <p:cNvPr id="27" name="TextBox 27"/>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28" name="TextBox 28"/>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29" name="TextBox 29"/>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0" name="TextBox 30"/>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1" name="TextBox 31"/>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0" y="5011960"/>
            <a:ext cx="1670104" cy="1628775"/>
          </a:xfrm>
          <a:custGeom>
            <a:avLst/>
            <a:gdLst/>
            <a:ahLst/>
            <a:cxnLst/>
            <a:rect l="l" t="t" r="r" b="b"/>
            <a:pathLst>
              <a:path w="1670104" h="1628775">
                <a:moveTo>
                  <a:pt x="0" y="0"/>
                </a:moveTo>
                <a:lnTo>
                  <a:pt x="1670104" y="0"/>
                </a:lnTo>
                <a:lnTo>
                  <a:pt x="1670104" y="1628775"/>
                </a:lnTo>
                <a:lnTo>
                  <a:pt x="0" y="1628775"/>
                </a:lnTo>
                <a:lnTo>
                  <a:pt x="0" y="0"/>
                </a:lnTo>
                <a:close/>
              </a:path>
            </a:pathLst>
          </a:custGeom>
          <a:blipFill>
            <a:blip r:embed="rId3"/>
            <a:stretch>
              <a:fillRect l="-32885"/>
            </a:stretch>
          </a:blipFill>
        </p:spPr>
        <p:txBody>
          <a:bodyPr/>
          <a:lstStyle/>
          <a:p>
            <a:endParaRPr lang="en-US"/>
          </a:p>
        </p:txBody>
      </p:sp>
      <p:grpSp>
        <p:nvGrpSpPr>
          <p:cNvPr id="4" name="Group 4"/>
          <p:cNvGrpSpPr>
            <a:grpSpLocks noChangeAspect="1"/>
          </p:cNvGrpSpPr>
          <p:nvPr/>
        </p:nvGrpSpPr>
        <p:grpSpPr>
          <a:xfrm rot="2091119">
            <a:off x="15469067" y="-206997"/>
            <a:ext cx="3400749" cy="2496274"/>
            <a:chOff x="0" y="0"/>
            <a:chExt cx="4534332" cy="3328365"/>
          </a:xfrm>
        </p:grpSpPr>
        <p:sp>
          <p:nvSpPr>
            <p:cNvPr id="5" name="Freeform 5"/>
            <p:cNvSpPr/>
            <p:nvPr/>
          </p:nvSpPr>
          <p:spPr>
            <a:xfrm>
              <a:off x="0" y="0"/>
              <a:ext cx="4534281" cy="3328416"/>
            </a:xfrm>
            <a:custGeom>
              <a:avLst/>
              <a:gdLst/>
              <a:ahLst/>
              <a:cxnLst/>
              <a:rect l="l" t="t" r="r" b="b"/>
              <a:pathLst>
                <a:path w="4534281" h="3328416">
                  <a:moveTo>
                    <a:pt x="762" y="1550797"/>
                  </a:moveTo>
                  <a:lnTo>
                    <a:pt x="0" y="3326511"/>
                  </a:lnTo>
                  <a:lnTo>
                    <a:pt x="0" y="3326511"/>
                  </a:lnTo>
                  <a:lnTo>
                    <a:pt x="4533900" y="3328416"/>
                  </a:lnTo>
                  <a:lnTo>
                    <a:pt x="4534281" y="2310130"/>
                  </a:lnTo>
                  <a:lnTo>
                    <a:pt x="2925826" y="254"/>
                  </a:lnTo>
                  <a:lnTo>
                    <a:pt x="2227707" y="0"/>
                  </a:lnTo>
                  <a:close/>
                </a:path>
              </a:pathLst>
            </a:custGeom>
            <a:blipFill>
              <a:blip r:embed="rId3"/>
              <a:stretch>
                <a:fillRect t="-27" r="-22" b="1"/>
              </a:stretch>
            </a:blipFill>
          </p:spPr>
          <p:txBody>
            <a:bodyPr/>
            <a:lstStyle/>
            <a:p>
              <a:endParaRPr lang="en-US"/>
            </a:p>
          </p:txBody>
        </p:sp>
      </p:grpSp>
      <p:grpSp>
        <p:nvGrpSpPr>
          <p:cNvPr id="6" name="Group 6"/>
          <p:cNvGrpSpPr>
            <a:grpSpLocks noChangeAspect="1"/>
          </p:cNvGrpSpPr>
          <p:nvPr/>
        </p:nvGrpSpPr>
        <p:grpSpPr>
          <a:xfrm rot="1532400">
            <a:off x="-82944" y="7778315"/>
            <a:ext cx="3496246" cy="2962618"/>
            <a:chOff x="0" y="0"/>
            <a:chExt cx="4661662" cy="3950157"/>
          </a:xfrm>
        </p:grpSpPr>
        <p:sp>
          <p:nvSpPr>
            <p:cNvPr id="7" name="Freeform 7"/>
            <p:cNvSpPr/>
            <p:nvPr/>
          </p:nvSpPr>
          <p:spPr>
            <a:xfrm>
              <a:off x="0" y="0"/>
              <a:ext cx="4661662" cy="3950081"/>
            </a:xfrm>
            <a:custGeom>
              <a:avLst/>
              <a:gdLst/>
              <a:ahLst/>
              <a:cxnLst/>
              <a:rect l="l" t="t" r="r" b="b"/>
              <a:pathLst>
                <a:path w="4661662" h="3950081">
                  <a:moveTo>
                    <a:pt x="762" y="0"/>
                  </a:moveTo>
                  <a:lnTo>
                    <a:pt x="0" y="2246884"/>
                  </a:lnTo>
                  <a:lnTo>
                    <a:pt x="813816" y="3949954"/>
                  </a:lnTo>
                  <a:lnTo>
                    <a:pt x="1374648" y="3950081"/>
                  </a:lnTo>
                  <a:lnTo>
                    <a:pt x="4660900" y="2379853"/>
                  </a:lnTo>
                  <a:lnTo>
                    <a:pt x="4661662" y="1524"/>
                  </a:lnTo>
                  <a:lnTo>
                    <a:pt x="762" y="0"/>
                  </a:lnTo>
                  <a:close/>
                </a:path>
              </a:pathLst>
            </a:custGeom>
            <a:blipFill>
              <a:blip r:embed="rId4"/>
              <a:stretch>
                <a:fillRect l="-12" b="-30"/>
              </a:stretch>
            </a:blipFill>
          </p:spPr>
          <p:txBody>
            <a:bodyPr/>
            <a:lstStyle/>
            <a:p>
              <a:endParaRPr lang="en-US"/>
            </a:p>
          </p:txBody>
        </p:sp>
      </p:grpSp>
      <p:sp>
        <p:nvSpPr>
          <p:cNvPr id="8" name="Freeform 8"/>
          <p:cNvSpPr/>
          <p:nvPr/>
        </p:nvSpPr>
        <p:spPr>
          <a:xfrm>
            <a:off x="15960300" y="6637030"/>
            <a:ext cx="2327700" cy="3352800"/>
          </a:xfrm>
          <a:custGeom>
            <a:avLst/>
            <a:gdLst/>
            <a:ahLst/>
            <a:cxnLst/>
            <a:rect l="l" t="t" r="r" b="b"/>
            <a:pathLst>
              <a:path w="2327700" h="3352800">
                <a:moveTo>
                  <a:pt x="0" y="0"/>
                </a:moveTo>
                <a:lnTo>
                  <a:pt x="2327700" y="0"/>
                </a:lnTo>
                <a:lnTo>
                  <a:pt x="2327700" y="3352800"/>
                </a:lnTo>
                <a:lnTo>
                  <a:pt x="0" y="3352800"/>
                </a:lnTo>
                <a:lnTo>
                  <a:pt x="0" y="0"/>
                </a:lnTo>
                <a:close/>
              </a:path>
            </a:pathLst>
          </a:custGeom>
          <a:blipFill>
            <a:blip r:embed="rId5"/>
            <a:stretch>
              <a:fillRect r="-100099"/>
            </a:stretch>
          </a:blipFill>
        </p:spPr>
        <p:txBody>
          <a:bodyPr/>
          <a:lstStyle/>
          <a:p>
            <a:endParaRPr lang="en-US"/>
          </a:p>
        </p:txBody>
      </p:sp>
      <p:grpSp>
        <p:nvGrpSpPr>
          <p:cNvPr id="9" name="Group 9"/>
          <p:cNvGrpSpPr>
            <a:grpSpLocks noChangeAspect="1"/>
          </p:cNvGrpSpPr>
          <p:nvPr/>
        </p:nvGrpSpPr>
        <p:grpSpPr>
          <a:xfrm>
            <a:off x="2078622" y="5784352"/>
            <a:ext cx="147818" cy="147818"/>
            <a:chOff x="0" y="0"/>
            <a:chExt cx="147828" cy="147828"/>
          </a:xfrm>
        </p:grpSpPr>
        <p:sp>
          <p:nvSpPr>
            <p:cNvPr id="10" name="Freeform 10"/>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145"/>
                    <a:pt x="45593" y="142240"/>
                  </a:cubicBezTo>
                  <a:cubicBezTo>
                    <a:pt x="41148" y="140335"/>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txBody>
            <a:bodyPr/>
            <a:lstStyle/>
            <a:p>
              <a:endParaRPr lang="en-US"/>
            </a:p>
          </p:txBody>
        </p:sp>
      </p:grpSp>
      <p:grpSp>
        <p:nvGrpSpPr>
          <p:cNvPr id="11" name="Group 11"/>
          <p:cNvGrpSpPr>
            <a:grpSpLocks noChangeAspect="1"/>
          </p:cNvGrpSpPr>
          <p:nvPr/>
        </p:nvGrpSpPr>
        <p:grpSpPr>
          <a:xfrm>
            <a:off x="2078622" y="6406763"/>
            <a:ext cx="147818" cy="147818"/>
            <a:chOff x="0" y="0"/>
            <a:chExt cx="147828" cy="147828"/>
          </a:xfrm>
        </p:grpSpPr>
        <p:sp>
          <p:nvSpPr>
            <p:cNvPr id="12" name="Freeform 12"/>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018"/>
                    <a:pt x="45593" y="142240"/>
                  </a:cubicBezTo>
                  <a:cubicBezTo>
                    <a:pt x="41148" y="140462"/>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txBody>
            <a:bodyPr/>
            <a:lstStyle/>
            <a:p>
              <a:endParaRPr lang="en-US"/>
            </a:p>
          </p:txBody>
        </p:sp>
      </p:grpSp>
      <p:grpSp>
        <p:nvGrpSpPr>
          <p:cNvPr id="13" name="Group 13"/>
          <p:cNvGrpSpPr>
            <a:grpSpLocks noChangeAspect="1"/>
          </p:cNvGrpSpPr>
          <p:nvPr/>
        </p:nvGrpSpPr>
        <p:grpSpPr>
          <a:xfrm>
            <a:off x="2078622" y="7029174"/>
            <a:ext cx="147818" cy="147818"/>
            <a:chOff x="0" y="0"/>
            <a:chExt cx="147828" cy="147828"/>
          </a:xfrm>
        </p:grpSpPr>
        <p:sp>
          <p:nvSpPr>
            <p:cNvPr id="14" name="Freeform 14"/>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145"/>
                    <a:pt x="45593" y="142240"/>
                  </a:cubicBezTo>
                  <a:cubicBezTo>
                    <a:pt x="41148" y="140335"/>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txBody>
            <a:bodyPr/>
            <a:lstStyle/>
            <a:p>
              <a:endParaRPr lang="en-US"/>
            </a:p>
          </p:txBody>
        </p:sp>
      </p:grpSp>
      <p:grpSp>
        <p:nvGrpSpPr>
          <p:cNvPr id="15" name="Group 15"/>
          <p:cNvGrpSpPr>
            <a:grpSpLocks noChangeAspect="1"/>
          </p:cNvGrpSpPr>
          <p:nvPr/>
        </p:nvGrpSpPr>
        <p:grpSpPr>
          <a:xfrm>
            <a:off x="2106641" y="8275179"/>
            <a:ext cx="147818" cy="147818"/>
            <a:chOff x="0" y="0"/>
            <a:chExt cx="147828" cy="147828"/>
          </a:xfrm>
        </p:grpSpPr>
        <p:sp>
          <p:nvSpPr>
            <p:cNvPr id="16" name="Freeform 16"/>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145"/>
                    <a:pt x="45593" y="142240"/>
                  </a:cubicBezTo>
                  <a:cubicBezTo>
                    <a:pt x="41148" y="140335"/>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txBody>
            <a:bodyPr/>
            <a:lstStyle/>
            <a:p>
              <a:endParaRPr lang="en-US"/>
            </a:p>
          </p:txBody>
        </p:sp>
      </p:grpSp>
      <p:sp>
        <p:nvSpPr>
          <p:cNvPr id="17" name="Freeform 17"/>
          <p:cNvSpPr/>
          <p:nvPr/>
        </p:nvSpPr>
        <p:spPr>
          <a:xfrm>
            <a:off x="0" y="0"/>
            <a:ext cx="4043667" cy="2337616"/>
          </a:xfrm>
          <a:custGeom>
            <a:avLst/>
            <a:gdLst/>
            <a:ahLst/>
            <a:cxnLst/>
            <a:rect l="l" t="t" r="r" b="b"/>
            <a:pathLst>
              <a:path w="4043667" h="2337616">
                <a:moveTo>
                  <a:pt x="0" y="0"/>
                </a:moveTo>
                <a:lnTo>
                  <a:pt x="4043667" y="0"/>
                </a:lnTo>
                <a:lnTo>
                  <a:pt x="4043667" y="2337616"/>
                </a:lnTo>
                <a:lnTo>
                  <a:pt x="0" y="2337616"/>
                </a:lnTo>
                <a:lnTo>
                  <a:pt x="0" y="0"/>
                </a:lnTo>
                <a:close/>
              </a:path>
            </a:pathLst>
          </a:custGeom>
          <a:blipFill>
            <a:blip r:embed="rId5"/>
            <a:stretch>
              <a:fillRect l="-25314" t="-56059"/>
            </a:stretch>
          </a:blipFill>
        </p:spPr>
        <p:txBody>
          <a:bodyPr/>
          <a:lstStyle/>
          <a:p>
            <a:endParaRPr lang="en-US"/>
          </a:p>
        </p:txBody>
      </p:sp>
      <p:grpSp>
        <p:nvGrpSpPr>
          <p:cNvPr id="18" name="Group 18"/>
          <p:cNvGrpSpPr>
            <a:grpSpLocks noChangeAspect="1"/>
          </p:cNvGrpSpPr>
          <p:nvPr/>
        </p:nvGrpSpPr>
        <p:grpSpPr>
          <a:xfrm rot="7940579">
            <a:off x="7824245" y="9072524"/>
            <a:ext cx="2237565" cy="2371744"/>
            <a:chOff x="0" y="0"/>
            <a:chExt cx="2983420" cy="3162325"/>
          </a:xfrm>
        </p:grpSpPr>
        <p:sp>
          <p:nvSpPr>
            <p:cNvPr id="19" name="Freeform 19"/>
            <p:cNvSpPr/>
            <p:nvPr/>
          </p:nvSpPr>
          <p:spPr>
            <a:xfrm>
              <a:off x="0" y="0"/>
              <a:ext cx="2983357" cy="3162300"/>
            </a:xfrm>
            <a:custGeom>
              <a:avLst/>
              <a:gdLst/>
              <a:ahLst/>
              <a:cxnLst/>
              <a:rect l="l" t="t" r="r" b="b"/>
              <a:pathLst>
                <a:path w="2983357" h="3162300">
                  <a:moveTo>
                    <a:pt x="889" y="3162300"/>
                  </a:moveTo>
                  <a:lnTo>
                    <a:pt x="2983357" y="3161411"/>
                  </a:lnTo>
                  <a:lnTo>
                    <a:pt x="102362" y="0"/>
                  </a:lnTo>
                  <a:lnTo>
                    <a:pt x="0" y="0"/>
                  </a:lnTo>
                  <a:lnTo>
                    <a:pt x="635" y="2153285"/>
                  </a:lnTo>
                  <a:lnTo>
                    <a:pt x="889" y="3162300"/>
                  </a:lnTo>
                  <a:close/>
                </a:path>
              </a:pathLst>
            </a:custGeom>
            <a:blipFill>
              <a:blip r:embed="rId3"/>
              <a:stretch>
                <a:fillRect t="-39" r="-44342"/>
              </a:stretch>
            </a:blipFill>
          </p:spPr>
          <p:txBody>
            <a:bodyPr/>
            <a:lstStyle/>
            <a:p>
              <a:endParaRPr lang="en-US"/>
            </a:p>
          </p:txBody>
        </p:sp>
      </p:grpSp>
      <p:grpSp>
        <p:nvGrpSpPr>
          <p:cNvPr id="20" name="Group 20"/>
          <p:cNvGrpSpPr>
            <a:grpSpLocks noChangeAspect="1"/>
          </p:cNvGrpSpPr>
          <p:nvPr/>
        </p:nvGrpSpPr>
        <p:grpSpPr>
          <a:xfrm>
            <a:off x="0" y="0"/>
            <a:ext cx="4044067" cy="2339397"/>
            <a:chOff x="0" y="0"/>
            <a:chExt cx="4044061" cy="2339404"/>
          </a:xfrm>
        </p:grpSpPr>
        <p:sp>
          <p:nvSpPr>
            <p:cNvPr id="21" name="Freeform 21"/>
            <p:cNvSpPr/>
            <p:nvPr/>
          </p:nvSpPr>
          <p:spPr>
            <a:xfrm>
              <a:off x="0" y="0"/>
              <a:ext cx="4044061" cy="2339340"/>
            </a:xfrm>
            <a:custGeom>
              <a:avLst/>
              <a:gdLst/>
              <a:ahLst/>
              <a:cxnLst/>
              <a:rect l="l" t="t" r="r" b="b"/>
              <a:pathLst>
                <a:path w="4044061" h="2339340">
                  <a:moveTo>
                    <a:pt x="0" y="0"/>
                  </a:moveTo>
                  <a:lnTo>
                    <a:pt x="0" y="2339340"/>
                  </a:lnTo>
                  <a:lnTo>
                    <a:pt x="4044061" y="2339340"/>
                  </a:lnTo>
                  <a:lnTo>
                    <a:pt x="4044061" y="0"/>
                  </a:lnTo>
                  <a:close/>
                </a:path>
              </a:pathLst>
            </a:custGeom>
            <a:solidFill>
              <a:srgbClr val="000000">
                <a:alpha val="0"/>
              </a:srgbClr>
            </a:solidFill>
          </p:spPr>
          <p:txBody>
            <a:bodyPr/>
            <a:lstStyle/>
            <a:p>
              <a:endParaRPr lang="en-US"/>
            </a:p>
          </p:txBody>
        </p:sp>
      </p:grpSp>
      <p:grpSp>
        <p:nvGrpSpPr>
          <p:cNvPr id="22" name="Group 22"/>
          <p:cNvGrpSpPr>
            <a:grpSpLocks noChangeAspect="1"/>
          </p:cNvGrpSpPr>
          <p:nvPr/>
        </p:nvGrpSpPr>
        <p:grpSpPr>
          <a:xfrm>
            <a:off x="151582" y="8017584"/>
            <a:ext cx="3881780" cy="3117399"/>
            <a:chOff x="0" y="0"/>
            <a:chExt cx="3881780" cy="3117406"/>
          </a:xfrm>
        </p:grpSpPr>
        <p:sp>
          <p:nvSpPr>
            <p:cNvPr id="23" name="Freeform 23"/>
            <p:cNvSpPr/>
            <p:nvPr/>
          </p:nvSpPr>
          <p:spPr>
            <a:xfrm>
              <a:off x="0" y="0"/>
              <a:ext cx="3881755" cy="3117342"/>
            </a:xfrm>
            <a:custGeom>
              <a:avLst/>
              <a:gdLst/>
              <a:ahLst/>
              <a:cxnLst/>
              <a:rect l="l" t="t" r="r" b="b"/>
              <a:pathLst>
                <a:path w="3881755" h="3117342">
                  <a:moveTo>
                    <a:pt x="0" y="0"/>
                  </a:moveTo>
                  <a:lnTo>
                    <a:pt x="0" y="3117342"/>
                  </a:lnTo>
                  <a:lnTo>
                    <a:pt x="3881755" y="3117342"/>
                  </a:lnTo>
                  <a:lnTo>
                    <a:pt x="3881755" y="0"/>
                  </a:lnTo>
                  <a:close/>
                </a:path>
              </a:pathLst>
            </a:custGeom>
            <a:solidFill>
              <a:srgbClr val="000000">
                <a:alpha val="0"/>
              </a:srgbClr>
            </a:solidFill>
          </p:spPr>
          <p:txBody>
            <a:bodyPr/>
            <a:lstStyle/>
            <a:p>
              <a:endParaRPr lang="en-US"/>
            </a:p>
          </p:txBody>
        </p:sp>
      </p:grpSp>
      <p:grpSp>
        <p:nvGrpSpPr>
          <p:cNvPr id="24" name="Group 24"/>
          <p:cNvGrpSpPr>
            <a:grpSpLocks noChangeAspect="1"/>
          </p:cNvGrpSpPr>
          <p:nvPr/>
        </p:nvGrpSpPr>
        <p:grpSpPr>
          <a:xfrm>
            <a:off x="0" y="5011960"/>
            <a:ext cx="1666275" cy="1625070"/>
            <a:chOff x="0" y="0"/>
            <a:chExt cx="1666278" cy="1625067"/>
          </a:xfrm>
        </p:grpSpPr>
        <p:sp>
          <p:nvSpPr>
            <p:cNvPr id="25" name="Freeform 25"/>
            <p:cNvSpPr/>
            <p:nvPr/>
          </p:nvSpPr>
          <p:spPr>
            <a:xfrm>
              <a:off x="0" y="0"/>
              <a:ext cx="1666240" cy="1625092"/>
            </a:xfrm>
            <a:custGeom>
              <a:avLst/>
              <a:gdLst/>
              <a:ahLst/>
              <a:cxnLst/>
              <a:rect l="l" t="t" r="r" b="b"/>
              <a:pathLst>
                <a:path w="1666240" h="1625092">
                  <a:moveTo>
                    <a:pt x="0" y="0"/>
                  </a:moveTo>
                  <a:lnTo>
                    <a:pt x="0" y="1625092"/>
                  </a:lnTo>
                  <a:lnTo>
                    <a:pt x="1666240" y="1625092"/>
                  </a:lnTo>
                  <a:lnTo>
                    <a:pt x="1666240" y="0"/>
                  </a:lnTo>
                  <a:close/>
                </a:path>
              </a:pathLst>
            </a:custGeom>
            <a:solidFill>
              <a:srgbClr val="000000">
                <a:alpha val="0"/>
              </a:srgbClr>
            </a:solidFill>
          </p:spPr>
          <p:txBody>
            <a:bodyPr/>
            <a:lstStyle/>
            <a:p>
              <a:endParaRPr lang="en-US"/>
            </a:p>
          </p:txBody>
        </p:sp>
      </p:grpSp>
      <p:grpSp>
        <p:nvGrpSpPr>
          <p:cNvPr id="26" name="Group 26"/>
          <p:cNvGrpSpPr>
            <a:grpSpLocks noChangeAspect="1"/>
          </p:cNvGrpSpPr>
          <p:nvPr/>
        </p:nvGrpSpPr>
        <p:grpSpPr>
          <a:xfrm>
            <a:off x="6643497" y="8633746"/>
            <a:ext cx="3929672" cy="1653254"/>
            <a:chOff x="0" y="0"/>
            <a:chExt cx="3929672" cy="1653261"/>
          </a:xfrm>
        </p:grpSpPr>
        <p:sp>
          <p:nvSpPr>
            <p:cNvPr id="27" name="Freeform 27"/>
            <p:cNvSpPr/>
            <p:nvPr/>
          </p:nvSpPr>
          <p:spPr>
            <a:xfrm>
              <a:off x="0" y="0"/>
              <a:ext cx="3929634" cy="1653286"/>
            </a:xfrm>
            <a:custGeom>
              <a:avLst/>
              <a:gdLst/>
              <a:ahLst/>
              <a:cxnLst/>
              <a:rect l="l" t="t" r="r" b="b"/>
              <a:pathLst>
                <a:path w="3929634" h="1653286">
                  <a:moveTo>
                    <a:pt x="0" y="0"/>
                  </a:moveTo>
                  <a:lnTo>
                    <a:pt x="0" y="1653286"/>
                  </a:lnTo>
                  <a:lnTo>
                    <a:pt x="3929634" y="1653286"/>
                  </a:lnTo>
                  <a:lnTo>
                    <a:pt x="3929634" y="0"/>
                  </a:lnTo>
                  <a:close/>
                </a:path>
              </a:pathLst>
            </a:custGeom>
            <a:solidFill>
              <a:srgbClr val="000000">
                <a:alpha val="0"/>
              </a:srgbClr>
            </a:solidFill>
          </p:spPr>
          <p:txBody>
            <a:bodyPr/>
            <a:lstStyle/>
            <a:p>
              <a:endParaRPr lang="en-US"/>
            </a:p>
          </p:txBody>
        </p:sp>
      </p:grpSp>
      <p:grpSp>
        <p:nvGrpSpPr>
          <p:cNvPr id="28" name="Group 28"/>
          <p:cNvGrpSpPr>
            <a:grpSpLocks noChangeAspect="1"/>
          </p:cNvGrpSpPr>
          <p:nvPr/>
        </p:nvGrpSpPr>
        <p:grpSpPr>
          <a:xfrm>
            <a:off x="15062778" y="0"/>
            <a:ext cx="3225222" cy="3034808"/>
            <a:chOff x="0" y="0"/>
            <a:chExt cx="3225228" cy="3034805"/>
          </a:xfrm>
        </p:grpSpPr>
        <p:sp>
          <p:nvSpPr>
            <p:cNvPr id="29" name="Freeform 29"/>
            <p:cNvSpPr/>
            <p:nvPr/>
          </p:nvSpPr>
          <p:spPr>
            <a:xfrm>
              <a:off x="0" y="0"/>
              <a:ext cx="3225165" cy="3034792"/>
            </a:xfrm>
            <a:custGeom>
              <a:avLst/>
              <a:gdLst/>
              <a:ahLst/>
              <a:cxnLst/>
              <a:rect l="l" t="t" r="r" b="b"/>
              <a:pathLst>
                <a:path w="3225165" h="3034792">
                  <a:moveTo>
                    <a:pt x="0" y="0"/>
                  </a:moveTo>
                  <a:lnTo>
                    <a:pt x="0" y="3034792"/>
                  </a:lnTo>
                  <a:lnTo>
                    <a:pt x="3225165" y="3034792"/>
                  </a:lnTo>
                  <a:lnTo>
                    <a:pt x="3225165" y="0"/>
                  </a:lnTo>
                  <a:close/>
                </a:path>
              </a:pathLst>
            </a:custGeom>
            <a:solidFill>
              <a:srgbClr val="000000">
                <a:alpha val="0"/>
              </a:srgbClr>
            </a:solidFill>
          </p:spPr>
          <p:txBody>
            <a:bodyPr/>
            <a:lstStyle/>
            <a:p>
              <a:endParaRPr lang="en-US"/>
            </a:p>
          </p:txBody>
        </p:sp>
      </p:grpSp>
      <p:grpSp>
        <p:nvGrpSpPr>
          <p:cNvPr id="30" name="Group 30"/>
          <p:cNvGrpSpPr>
            <a:grpSpLocks noChangeAspect="1"/>
          </p:cNvGrpSpPr>
          <p:nvPr/>
        </p:nvGrpSpPr>
        <p:grpSpPr>
          <a:xfrm>
            <a:off x="15960300" y="6637030"/>
            <a:ext cx="2327700" cy="3352914"/>
            <a:chOff x="0" y="0"/>
            <a:chExt cx="2327694" cy="3352914"/>
          </a:xfrm>
        </p:grpSpPr>
        <p:sp>
          <p:nvSpPr>
            <p:cNvPr id="31" name="Freeform 31"/>
            <p:cNvSpPr/>
            <p:nvPr/>
          </p:nvSpPr>
          <p:spPr>
            <a:xfrm>
              <a:off x="0" y="0"/>
              <a:ext cx="2327656" cy="3352927"/>
            </a:xfrm>
            <a:custGeom>
              <a:avLst/>
              <a:gdLst/>
              <a:ahLst/>
              <a:cxnLst/>
              <a:rect l="l" t="t" r="r" b="b"/>
              <a:pathLst>
                <a:path w="2327656" h="3352927">
                  <a:moveTo>
                    <a:pt x="0" y="0"/>
                  </a:moveTo>
                  <a:lnTo>
                    <a:pt x="0" y="3352927"/>
                  </a:lnTo>
                  <a:lnTo>
                    <a:pt x="2327656" y="3352927"/>
                  </a:lnTo>
                  <a:lnTo>
                    <a:pt x="2327656" y="0"/>
                  </a:lnTo>
                  <a:close/>
                </a:path>
              </a:pathLst>
            </a:custGeom>
            <a:solidFill>
              <a:srgbClr val="000000">
                <a:alpha val="0"/>
              </a:srgbClr>
            </a:solidFill>
          </p:spPr>
          <p:txBody>
            <a:bodyPr/>
            <a:lstStyle/>
            <a:p>
              <a:endParaRPr lang="en-US"/>
            </a:p>
          </p:txBody>
        </p:sp>
      </p:grpSp>
      <p:sp>
        <p:nvSpPr>
          <p:cNvPr id="32" name="TextBox 32"/>
          <p:cNvSpPr txBox="1"/>
          <p:nvPr/>
        </p:nvSpPr>
        <p:spPr>
          <a:xfrm>
            <a:off x="1741037" y="2413730"/>
            <a:ext cx="15452246" cy="3113027"/>
          </a:xfrm>
          <a:prstGeom prst="rect">
            <a:avLst/>
          </a:prstGeom>
        </p:spPr>
        <p:txBody>
          <a:bodyPr lIns="0" tIns="0" rIns="0" bIns="0" rtlCol="0" anchor="t">
            <a:spAutoFit/>
          </a:bodyPr>
          <a:lstStyle/>
          <a:p>
            <a:pPr algn="ctr">
              <a:lnSpc>
                <a:spcPts val="4901"/>
              </a:lnSpc>
            </a:pPr>
            <a:r>
              <a:rPr lang="en-US" sz="3528">
                <a:solidFill>
                  <a:srgbClr val="FFFFFF"/>
                </a:solidFill>
                <a:latin typeface="Schoolbell"/>
                <a:ea typeface="Schoolbell"/>
                <a:cs typeface="Schoolbell"/>
                <a:sym typeface="Schoolbell"/>
              </a:rPr>
              <a:t>The Space Invaders Clone project recreates the experience of the original arcade game using C programming and console graphics. The purpose of this project is to build a simple 2D shooter game that involves basic gameplay mechanics such as player-controlled spaceship movement, shooting bullets, and enemy alien movement. The project is built with the following goals: </a:t>
            </a:r>
          </a:p>
        </p:txBody>
      </p:sp>
      <p:sp>
        <p:nvSpPr>
          <p:cNvPr id="33" name="TextBox 33"/>
          <p:cNvSpPr txBox="1"/>
          <p:nvPr/>
        </p:nvSpPr>
        <p:spPr>
          <a:xfrm>
            <a:off x="2578132" y="5525776"/>
            <a:ext cx="14521663" cy="3120534"/>
          </a:xfrm>
          <a:prstGeom prst="rect">
            <a:avLst/>
          </a:prstGeom>
        </p:spPr>
        <p:txBody>
          <a:bodyPr lIns="0" tIns="0" rIns="0" bIns="0" rtlCol="0" anchor="t">
            <a:spAutoFit/>
          </a:bodyPr>
          <a:lstStyle/>
          <a:p>
            <a:pPr algn="ctr">
              <a:lnSpc>
                <a:spcPts val="4901"/>
              </a:lnSpc>
            </a:pPr>
            <a:r>
              <a:rPr lang="en-US" sz="3528" dirty="0">
                <a:solidFill>
                  <a:srgbClr val="FFFFFF"/>
                </a:solidFill>
                <a:latin typeface="Schoolbell"/>
                <a:ea typeface="Schoolbell"/>
                <a:cs typeface="Schoolbell"/>
                <a:sym typeface="Schoolbell"/>
              </a:rPr>
              <a:t>Understanding game loops and real-time input management. </a:t>
            </a:r>
          </a:p>
          <a:p>
            <a:pPr algn="ctr">
              <a:lnSpc>
                <a:spcPts val="4901"/>
              </a:lnSpc>
            </a:pPr>
            <a:r>
              <a:rPr lang="en-US" sz="3528" dirty="0">
                <a:solidFill>
                  <a:srgbClr val="FFFFFF"/>
                </a:solidFill>
                <a:latin typeface="Schoolbell"/>
                <a:ea typeface="Schoolbell"/>
                <a:cs typeface="Schoolbell"/>
                <a:sym typeface="Schoolbell"/>
              </a:rPr>
              <a:t>Implementing collision detection between bullets and aliens. </a:t>
            </a:r>
          </a:p>
          <a:p>
            <a:pPr algn="ctr">
              <a:lnSpc>
                <a:spcPts val="4901"/>
              </a:lnSpc>
            </a:pPr>
            <a:r>
              <a:rPr lang="en-US" sz="3528" dirty="0">
                <a:solidFill>
                  <a:srgbClr val="FFFFFF"/>
                </a:solidFill>
                <a:latin typeface="Schoolbell"/>
                <a:ea typeface="Schoolbell"/>
                <a:cs typeface="Schoolbell"/>
                <a:sym typeface="Schoolbell"/>
              </a:rPr>
              <a:t>Learning how to manage game entities (spaceship, aliens, bullets) using functions. </a:t>
            </a:r>
          </a:p>
          <a:p>
            <a:pPr algn="ctr">
              <a:lnSpc>
                <a:spcPts val="4901"/>
              </a:lnSpc>
            </a:pPr>
            <a:r>
              <a:rPr lang="en-US" sz="3528" dirty="0">
                <a:solidFill>
                  <a:srgbClr val="FFFFFF"/>
                </a:solidFill>
                <a:latin typeface="Schoolbell"/>
                <a:ea typeface="Schoolbell"/>
                <a:cs typeface="Schoolbell"/>
                <a:sym typeface="Schoolbell"/>
              </a:rPr>
              <a:t>Enhancing gameplay with features like scoring and a game-over condition </a:t>
            </a:r>
          </a:p>
        </p:txBody>
      </p:sp>
      <p:sp>
        <p:nvSpPr>
          <p:cNvPr id="34" name="TextBox 34"/>
          <p:cNvSpPr txBox="1"/>
          <p:nvPr/>
        </p:nvSpPr>
        <p:spPr>
          <a:xfrm>
            <a:off x="5132299" y="636260"/>
            <a:ext cx="8550412" cy="1345111"/>
          </a:xfrm>
          <a:prstGeom prst="rect">
            <a:avLst/>
          </a:prstGeom>
        </p:spPr>
        <p:txBody>
          <a:bodyPr lIns="0" tIns="0" rIns="0" bIns="0" rtlCol="0" anchor="t">
            <a:spAutoFit/>
          </a:bodyPr>
          <a:lstStyle/>
          <a:p>
            <a:pPr algn="ctr">
              <a:lnSpc>
                <a:spcPts val="11461"/>
              </a:lnSpc>
            </a:pPr>
            <a:r>
              <a:rPr lang="en-US" sz="8186" spc="892">
                <a:solidFill>
                  <a:srgbClr val="FFFFFF"/>
                </a:solidFill>
                <a:latin typeface="Sigher"/>
                <a:ea typeface="Sigher"/>
                <a:cs typeface="Sigher"/>
                <a:sym typeface="Sigher"/>
              </a:rPr>
              <a:t>INTRODUCTION </a:t>
            </a:r>
          </a:p>
        </p:txBody>
      </p:sp>
      <p:sp>
        <p:nvSpPr>
          <p:cNvPr id="35" name="TextBox 35"/>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6" name="TextBox 36"/>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7" name="TextBox 37"/>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8" name="TextBox 38"/>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9" name="TextBox 39"/>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5429250" cy="1351016"/>
          </a:xfrm>
          <a:custGeom>
            <a:avLst/>
            <a:gdLst/>
            <a:ahLst/>
            <a:cxnLst/>
            <a:rect l="l" t="t" r="r" b="b"/>
            <a:pathLst>
              <a:path w="5429250" h="1351016">
                <a:moveTo>
                  <a:pt x="0" y="0"/>
                </a:moveTo>
                <a:lnTo>
                  <a:pt x="5429250" y="0"/>
                </a:lnTo>
                <a:lnTo>
                  <a:pt x="5429250" y="1351017"/>
                </a:lnTo>
                <a:lnTo>
                  <a:pt x="0" y="1351017"/>
                </a:lnTo>
                <a:lnTo>
                  <a:pt x="0" y="0"/>
                </a:lnTo>
                <a:close/>
              </a:path>
            </a:pathLst>
          </a:custGeom>
          <a:blipFill>
            <a:blip r:embed="rId3"/>
            <a:stretch>
              <a:fillRect t="-31839"/>
            </a:stretch>
          </a:blipFill>
        </p:spPr>
        <p:txBody>
          <a:bodyPr/>
          <a:lstStyle/>
          <a:p>
            <a:endParaRPr lang="en-US"/>
          </a:p>
        </p:txBody>
      </p:sp>
      <p:sp>
        <p:nvSpPr>
          <p:cNvPr id="4" name="Freeform 4"/>
          <p:cNvSpPr/>
          <p:nvPr/>
        </p:nvSpPr>
        <p:spPr>
          <a:xfrm flipH="1">
            <a:off x="12861055" y="0"/>
            <a:ext cx="5426869" cy="1351016"/>
          </a:xfrm>
          <a:custGeom>
            <a:avLst/>
            <a:gdLst/>
            <a:ahLst/>
            <a:cxnLst/>
            <a:rect l="l" t="t" r="r" b="b"/>
            <a:pathLst>
              <a:path w="5426869" h="1351016">
                <a:moveTo>
                  <a:pt x="5426869" y="0"/>
                </a:moveTo>
                <a:lnTo>
                  <a:pt x="0" y="0"/>
                </a:lnTo>
                <a:lnTo>
                  <a:pt x="0" y="1351017"/>
                </a:lnTo>
                <a:lnTo>
                  <a:pt x="5426869" y="1351017"/>
                </a:lnTo>
                <a:lnTo>
                  <a:pt x="5426869" y="0"/>
                </a:lnTo>
                <a:close/>
              </a:path>
            </a:pathLst>
          </a:custGeom>
          <a:blipFill>
            <a:blip r:embed="rId3"/>
            <a:stretch>
              <a:fillRect l="-43" t="-31839"/>
            </a:stretch>
          </a:blipFill>
        </p:spPr>
        <p:txBody>
          <a:bodyPr/>
          <a:lstStyle/>
          <a:p>
            <a:endParaRPr lang="en-US"/>
          </a:p>
        </p:txBody>
      </p:sp>
      <p:sp>
        <p:nvSpPr>
          <p:cNvPr id="5" name="Freeform 5"/>
          <p:cNvSpPr/>
          <p:nvPr/>
        </p:nvSpPr>
        <p:spPr>
          <a:xfrm>
            <a:off x="14963384" y="6859076"/>
            <a:ext cx="3324616" cy="3427924"/>
          </a:xfrm>
          <a:custGeom>
            <a:avLst/>
            <a:gdLst/>
            <a:ahLst/>
            <a:cxnLst/>
            <a:rect l="l" t="t" r="r" b="b"/>
            <a:pathLst>
              <a:path w="3324616" h="3427924">
                <a:moveTo>
                  <a:pt x="0" y="0"/>
                </a:moveTo>
                <a:lnTo>
                  <a:pt x="3324616" y="0"/>
                </a:lnTo>
                <a:lnTo>
                  <a:pt x="3324616" y="3427924"/>
                </a:lnTo>
                <a:lnTo>
                  <a:pt x="0" y="3427924"/>
                </a:lnTo>
                <a:lnTo>
                  <a:pt x="0" y="0"/>
                </a:lnTo>
                <a:close/>
              </a:path>
            </a:pathLst>
          </a:custGeom>
          <a:blipFill>
            <a:blip r:embed="rId4"/>
            <a:stretch>
              <a:fillRect r="-26059" b="-24483"/>
            </a:stretch>
          </a:blipFill>
        </p:spPr>
        <p:txBody>
          <a:bodyPr/>
          <a:lstStyle/>
          <a:p>
            <a:endParaRPr lang="en-US"/>
          </a:p>
        </p:txBody>
      </p:sp>
      <p:grpSp>
        <p:nvGrpSpPr>
          <p:cNvPr id="6" name="Group 6"/>
          <p:cNvGrpSpPr>
            <a:grpSpLocks noChangeAspect="1"/>
          </p:cNvGrpSpPr>
          <p:nvPr/>
        </p:nvGrpSpPr>
        <p:grpSpPr>
          <a:xfrm rot="-10217520">
            <a:off x="351634" y="7949194"/>
            <a:ext cx="3381727" cy="2619394"/>
            <a:chOff x="0" y="0"/>
            <a:chExt cx="4508970" cy="3492525"/>
          </a:xfrm>
        </p:grpSpPr>
        <p:sp>
          <p:nvSpPr>
            <p:cNvPr id="7" name="Freeform 7"/>
            <p:cNvSpPr/>
            <p:nvPr/>
          </p:nvSpPr>
          <p:spPr>
            <a:xfrm>
              <a:off x="0" y="0"/>
              <a:ext cx="4509008" cy="3492500"/>
            </a:xfrm>
            <a:custGeom>
              <a:avLst/>
              <a:gdLst/>
              <a:ahLst/>
              <a:cxnLst/>
              <a:rect l="l" t="t" r="r" b="b"/>
              <a:pathLst>
                <a:path w="4509008" h="3492500">
                  <a:moveTo>
                    <a:pt x="4508500" y="3492500"/>
                  </a:moveTo>
                  <a:lnTo>
                    <a:pt x="4509008" y="0"/>
                  </a:lnTo>
                  <a:lnTo>
                    <a:pt x="4332605" y="0"/>
                  </a:lnTo>
                  <a:lnTo>
                    <a:pt x="381" y="741172"/>
                  </a:lnTo>
                  <a:lnTo>
                    <a:pt x="0" y="3491865"/>
                  </a:lnTo>
                  <a:lnTo>
                    <a:pt x="4508500" y="3492500"/>
                  </a:lnTo>
                  <a:close/>
                </a:path>
              </a:pathLst>
            </a:custGeom>
            <a:blipFill>
              <a:blip r:embed="rId5"/>
              <a:stretch>
                <a:fillRect t="-16"/>
              </a:stretch>
            </a:blipFill>
          </p:spPr>
          <p:txBody>
            <a:bodyPr/>
            <a:lstStyle/>
            <a:p>
              <a:endParaRPr lang="en-US"/>
            </a:p>
          </p:txBody>
        </p:sp>
      </p:grpSp>
      <p:grpSp>
        <p:nvGrpSpPr>
          <p:cNvPr id="8" name="Group 8"/>
          <p:cNvGrpSpPr>
            <a:grpSpLocks noChangeAspect="1"/>
          </p:cNvGrpSpPr>
          <p:nvPr/>
        </p:nvGrpSpPr>
        <p:grpSpPr>
          <a:xfrm rot="-2700540">
            <a:off x="-1131675" y="3071060"/>
            <a:ext cx="4325074" cy="4372213"/>
            <a:chOff x="0" y="0"/>
            <a:chExt cx="5766765" cy="5829618"/>
          </a:xfrm>
        </p:grpSpPr>
        <p:sp>
          <p:nvSpPr>
            <p:cNvPr id="9" name="Freeform 9"/>
            <p:cNvSpPr/>
            <p:nvPr/>
          </p:nvSpPr>
          <p:spPr>
            <a:xfrm>
              <a:off x="0" y="0"/>
              <a:ext cx="5766816" cy="5829681"/>
            </a:xfrm>
            <a:custGeom>
              <a:avLst/>
              <a:gdLst/>
              <a:ahLst/>
              <a:cxnLst/>
              <a:rect l="l" t="t" r="r" b="b"/>
              <a:pathLst>
                <a:path w="5766816" h="5829681">
                  <a:moveTo>
                    <a:pt x="5766816" y="254"/>
                  </a:moveTo>
                  <a:lnTo>
                    <a:pt x="3855085" y="0"/>
                  </a:lnTo>
                  <a:lnTo>
                    <a:pt x="381" y="3853434"/>
                  </a:lnTo>
                  <a:lnTo>
                    <a:pt x="0" y="5828665"/>
                  </a:lnTo>
                  <a:lnTo>
                    <a:pt x="5765800" y="5829681"/>
                  </a:lnTo>
                  <a:lnTo>
                    <a:pt x="5766816" y="381"/>
                  </a:lnTo>
                  <a:close/>
                </a:path>
              </a:pathLst>
            </a:custGeom>
            <a:blipFill>
              <a:blip r:embed="rId6"/>
              <a:stretch>
                <a:fillRect t="-10" b="1"/>
              </a:stretch>
            </a:blipFill>
          </p:spPr>
          <p:txBody>
            <a:bodyPr/>
            <a:lstStyle/>
            <a:p>
              <a:endParaRPr lang="en-US"/>
            </a:p>
          </p:txBody>
        </p:sp>
      </p:grpSp>
      <p:grpSp>
        <p:nvGrpSpPr>
          <p:cNvPr id="10" name="Group 10"/>
          <p:cNvGrpSpPr>
            <a:grpSpLocks noChangeAspect="1"/>
          </p:cNvGrpSpPr>
          <p:nvPr/>
        </p:nvGrpSpPr>
        <p:grpSpPr>
          <a:xfrm>
            <a:off x="3308848" y="2186769"/>
            <a:ext cx="180975" cy="180975"/>
            <a:chOff x="0" y="0"/>
            <a:chExt cx="180975" cy="180975"/>
          </a:xfrm>
        </p:grpSpPr>
        <p:sp>
          <p:nvSpPr>
            <p:cNvPr id="11" name="Freeform 11"/>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txBody>
            <a:bodyPr/>
            <a:lstStyle/>
            <a:p>
              <a:endParaRPr lang="en-US"/>
            </a:p>
          </p:txBody>
        </p:sp>
      </p:grpSp>
      <p:grpSp>
        <p:nvGrpSpPr>
          <p:cNvPr id="12" name="Group 12"/>
          <p:cNvGrpSpPr>
            <a:grpSpLocks noChangeAspect="1"/>
          </p:cNvGrpSpPr>
          <p:nvPr/>
        </p:nvGrpSpPr>
        <p:grpSpPr>
          <a:xfrm>
            <a:off x="3308848" y="4583170"/>
            <a:ext cx="180975" cy="180975"/>
            <a:chOff x="0" y="0"/>
            <a:chExt cx="180975" cy="180975"/>
          </a:xfrm>
        </p:grpSpPr>
        <p:sp>
          <p:nvSpPr>
            <p:cNvPr id="13" name="Freeform 13"/>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txBody>
            <a:bodyPr/>
            <a:lstStyle/>
            <a:p>
              <a:endParaRPr lang="en-US"/>
            </a:p>
          </p:txBody>
        </p:sp>
      </p:grpSp>
      <p:grpSp>
        <p:nvGrpSpPr>
          <p:cNvPr id="16" name="Group 16"/>
          <p:cNvGrpSpPr>
            <a:grpSpLocks noChangeAspect="1"/>
          </p:cNvGrpSpPr>
          <p:nvPr/>
        </p:nvGrpSpPr>
        <p:grpSpPr>
          <a:xfrm>
            <a:off x="3238255" y="7591278"/>
            <a:ext cx="180975" cy="180975"/>
            <a:chOff x="0" y="0"/>
            <a:chExt cx="180975" cy="180975"/>
          </a:xfrm>
        </p:grpSpPr>
        <p:sp>
          <p:nvSpPr>
            <p:cNvPr id="17" name="Freeform 17"/>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txBody>
            <a:bodyPr/>
            <a:lstStyle/>
            <a:p>
              <a:endParaRPr lang="en-US"/>
            </a:p>
          </p:txBody>
        </p:sp>
      </p:grpSp>
      <p:sp>
        <p:nvSpPr>
          <p:cNvPr id="20" name="Freeform 20"/>
          <p:cNvSpPr/>
          <p:nvPr/>
        </p:nvSpPr>
        <p:spPr>
          <a:xfrm>
            <a:off x="6850294" y="8808253"/>
            <a:ext cx="4324350" cy="1478747"/>
          </a:xfrm>
          <a:custGeom>
            <a:avLst/>
            <a:gdLst/>
            <a:ahLst/>
            <a:cxnLst/>
            <a:rect l="l" t="t" r="r" b="b"/>
            <a:pathLst>
              <a:path w="4324350" h="1478747">
                <a:moveTo>
                  <a:pt x="0" y="0"/>
                </a:moveTo>
                <a:lnTo>
                  <a:pt x="4324350" y="0"/>
                </a:lnTo>
                <a:lnTo>
                  <a:pt x="4324350" y="1478747"/>
                </a:lnTo>
                <a:lnTo>
                  <a:pt x="0" y="1478747"/>
                </a:lnTo>
                <a:lnTo>
                  <a:pt x="0" y="0"/>
                </a:lnTo>
                <a:close/>
              </a:path>
            </a:pathLst>
          </a:custGeom>
          <a:blipFill>
            <a:blip r:embed="rId6"/>
            <a:stretch>
              <a:fillRect b="-195654"/>
            </a:stretch>
          </a:blipFill>
        </p:spPr>
        <p:txBody>
          <a:bodyPr/>
          <a:lstStyle/>
          <a:p>
            <a:endParaRPr lang="en-US"/>
          </a:p>
        </p:txBody>
      </p:sp>
      <p:grpSp>
        <p:nvGrpSpPr>
          <p:cNvPr id="21" name="Group 21"/>
          <p:cNvGrpSpPr>
            <a:grpSpLocks noChangeAspect="1"/>
          </p:cNvGrpSpPr>
          <p:nvPr/>
        </p:nvGrpSpPr>
        <p:grpSpPr>
          <a:xfrm rot="-2700540">
            <a:off x="16288960" y="2085242"/>
            <a:ext cx="3997604" cy="3996947"/>
            <a:chOff x="0" y="0"/>
            <a:chExt cx="5330139" cy="5329263"/>
          </a:xfrm>
        </p:grpSpPr>
        <p:sp>
          <p:nvSpPr>
            <p:cNvPr id="22" name="Freeform 22"/>
            <p:cNvSpPr/>
            <p:nvPr/>
          </p:nvSpPr>
          <p:spPr>
            <a:xfrm>
              <a:off x="0" y="0"/>
              <a:ext cx="5330190" cy="5329301"/>
            </a:xfrm>
            <a:custGeom>
              <a:avLst/>
              <a:gdLst/>
              <a:ahLst/>
              <a:cxnLst/>
              <a:rect l="l" t="t" r="r" b="b"/>
              <a:pathLst>
                <a:path w="5330190" h="5329301">
                  <a:moveTo>
                    <a:pt x="5330190" y="889"/>
                  </a:moveTo>
                  <a:lnTo>
                    <a:pt x="889" y="0"/>
                  </a:lnTo>
                  <a:lnTo>
                    <a:pt x="0" y="5329301"/>
                  </a:lnTo>
                  <a:lnTo>
                    <a:pt x="5330190" y="889"/>
                  </a:lnTo>
                  <a:close/>
                </a:path>
              </a:pathLst>
            </a:custGeom>
            <a:blipFill>
              <a:blip r:embed="rId6"/>
              <a:stretch>
                <a:fillRect l="-1" r="-8188" b="-9399"/>
              </a:stretch>
            </a:blipFill>
          </p:spPr>
          <p:txBody>
            <a:bodyPr/>
            <a:lstStyle/>
            <a:p>
              <a:endParaRPr lang="en-US"/>
            </a:p>
          </p:txBody>
        </p:sp>
      </p:grpSp>
      <p:grpSp>
        <p:nvGrpSpPr>
          <p:cNvPr id="23" name="Group 23"/>
          <p:cNvGrpSpPr>
            <a:grpSpLocks noChangeAspect="1"/>
          </p:cNvGrpSpPr>
          <p:nvPr/>
        </p:nvGrpSpPr>
        <p:grpSpPr>
          <a:xfrm rot="-517860">
            <a:off x="7339012" y="-335242"/>
            <a:ext cx="4324407" cy="1902209"/>
            <a:chOff x="0" y="0"/>
            <a:chExt cx="5765876" cy="2536279"/>
          </a:xfrm>
        </p:grpSpPr>
        <p:sp>
          <p:nvSpPr>
            <p:cNvPr id="24" name="Freeform 24"/>
            <p:cNvSpPr/>
            <p:nvPr/>
          </p:nvSpPr>
          <p:spPr>
            <a:xfrm>
              <a:off x="0" y="0"/>
              <a:ext cx="5765927" cy="2536190"/>
            </a:xfrm>
            <a:custGeom>
              <a:avLst/>
              <a:gdLst/>
              <a:ahLst/>
              <a:cxnLst/>
              <a:rect l="l" t="t" r="r" b="b"/>
              <a:pathLst>
                <a:path w="5765927" h="2536190">
                  <a:moveTo>
                    <a:pt x="127" y="0"/>
                  </a:moveTo>
                  <a:lnTo>
                    <a:pt x="0" y="2535936"/>
                  </a:lnTo>
                  <a:lnTo>
                    <a:pt x="5765800" y="2536190"/>
                  </a:lnTo>
                  <a:lnTo>
                    <a:pt x="5765927" y="875157"/>
                  </a:lnTo>
                  <a:close/>
                </a:path>
              </a:pathLst>
            </a:custGeom>
            <a:blipFill>
              <a:blip r:embed="rId6"/>
              <a:stretch>
                <a:fillRect t="-129852" r="-2" b="-3"/>
              </a:stretch>
            </a:blipFill>
          </p:spPr>
          <p:txBody>
            <a:bodyPr/>
            <a:lstStyle/>
            <a:p>
              <a:endParaRPr lang="en-US"/>
            </a:p>
          </p:txBody>
        </p:sp>
      </p:grpSp>
      <p:grpSp>
        <p:nvGrpSpPr>
          <p:cNvPr id="25" name="Group 25"/>
          <p:cNvGrpSpPr>
            <a:grpSpLocks noChangeAspect="1"/>
          </p:cNvGrpSpPr>
          <p:nvPr/>
        </p:nvGrpSpPr>
        <p:grpSpPr>
          <a:xfrm>
            <a:off x="0" y="0"/>
            <a:ext cx="5426945" cy="1355598"/>
            <a:chOff x="0" y="0"/>
            <a:chExt cx="5426951" cy="1355598"/>
          </a:xfrm>
        </p:grpSpPr>
        <p:sp>
          <p:nvSpPr>
            <p:cNvPr id="26" name="Freeform 26"/>
            <p:cNvSpPr/>
            <p:nvPr/>
          </p:nvSpPr>
          <p:spPr>
            <a:xfrm>
              <a:off x="0" y="0"/>
              <a:ext cx="5426964" cy="1355598"/>
            </a:xfrm>
            <a:custGeom>
              <a:avLst/>
              <a:gdLst/>
              <a:ahLst/>
              <a:cxnLst/>
              <a:rect l="l" t="t" r="r" b="b"/>
              <a:pathLst>
                <a:path w="5426964" h="1355598">
                  <a:moveTo>
                    <a:pt x="0" y="0"/>
                  </a:moveTo>
                  <a:lnTo>
                    <a:pt x="0" y="1355598"/>
                  </a:lnTo>
                  <a:lnTo>
                    <a:pt x="5426964" y="1355598"/>
                  </a:lnTo>
                  <a:lnTo>
                    <a:pt x="5426964" y="0"/>
                  </a:lnTo>
                  <a:close/>
                </a:path>
              </a:pathLst>
            </a:custGeom>
            <a:solidFill>
              <a:srgbClr val="000000">
                <a:alpha val="0"/>
              </a:srgbClr>
            </a:solidFill>
          </p:spPr>
          <p:txBody>
            <a:bodyPr/>
            <a:lstStyle/>
            <a:p>
              <a:endParaRPr lang="en-US"/>
            </a:p>
          </p:txBody>
        </p:sp>
      </p:grpSp>
      <p:grpSp>
        <p:nvGrpSpPr>
          <p:cNvPr id="30" name="Group 30"/>
          <p:cNvGrpSpPr>
            <a:grpSpLocks noChangeAspect="1"/>
          </p:cNvGrpSpPr>
          <p:nvPr/>
        </p:nvGrpSpPr>
        <p:grpSpPr>
          <a:xfrm>
            <a:off x="6850294" y="0"/>
            <a:ext cx="4927502" cy="1878482"/>
            <a:chOff x="0" y="0"/>
            <a:chExt cx="4927498" cy="1878482"/>
          </a:xfrm>
        </p:grpSpPr>
        <p:sp>
          <p:nvSpPr>
            <p:cNvPr id="31" name="Freeform 31"/>
            <p:cNvSpPr/>
            <p:nvPr/>
          </p:nvSpPr>
          <p:spPr>
            <a:xfrm>
              <a:off x="0" y="0"/>
              <a:ext cx="4927473" cy="1878457"/>
            </a:xfrm>
            <a:custGeom>
              <a:avLst/>
              <a:gdLst/>
              <a:ahLst/>
              <a:cxnLst/>
              <a:rect l="l" t="t" r="r" b="b"/>
              <a:pathLst>
                <a:path w="4927473" h="1878457">
                  <a:moveTo>
                    <a:pt x="0" y="0"/>
                  </a:moveTo>
                  <a:lnTo>
                    <a:pt x="0" y="1878457"/>
                  </a:lnTo>
                  <a:lnTo>
                    <a:pt x="4927473" y="1878457"/>
                  </a:lnTo>
                  <a:lnTo>
                    <a:pt x="4927473" y="0"/>
                  </a:lnTo>
                  <a:close/>
                </a:path>
              </a:pathLst>
            </a:custGeom>
            <a:solidFill>
              <a:srgbClr val="000000">
                <a:alpha val="0"/>
              </a:srgbClr>
            </a:solidFill>
          </p:spPr>
          <p:txBody>
            <a:bodyPr/>
            <a:lstStyle/>
            <a:p>
              <a:endParaRPr lang="en-US"/>
            </a:p>
          </p:txBody>
        </p:sp>
      </p:grpSp>
      <p:grpSp>
        <p:nvGrpSpPr>
          <p:cNvPr id="32" name="Group 32"/>
          <p:cNvGrpSpPr>
            <a:grpSpLocks noChangeAspect="1"/>
          </p:cNvGrpSpPr>
          <p:nvPr/>
        </p:nvGrpSpPr>
        <p:grpSpPr>
          <a:xfrm>
            <a:off x="6850294" y="8808253"/>
            <a:ext cx="4320797" cy="1478747"/>
            <a:chOff x="0" y="0"/>
            <a:chExt cx="4320807" cy="1478750"/>
          </a:xfrm>
        </p:grpSpPr>
        <p:sp>
          <p:nvSpPr>
            <p:cNvPr id="33" name="Freeform 33"/>
            <p:cNvSpPr/>
            <p:nvPr/>
          </p:nvSpPr>
          <p:spPr>
            <a:xfrm>
              <a:off x="0" y="0"/>
              <a:ext cx="4320794" cy="1478788"/>
            </a:xfrm>
            <a:custGeom>
              <a:avLst/>
              <a:gdLst/>
              <a:ahLst/>
              <a:cxnLst/>
              <a:rect l="l" t="t" r="r" b="b"/>
              <a:pathLst>
                <a:path w="4320794" h="1478788">
                  <a:moveTo>
                    <a:pt x="0" y="0"/>
                  </a:moveTo>
                  <a:lnTo>
                    <a:pt x="0" y="1478788"/>
                  </a:lnTo>
                  <a:lnTo>
                    <a:pt x="4320794" y="1478788"/>
                  </a:lnTo>
                  <a:lnTo>
                    <a:pt x="4320794" y="0"/>
                  </a:lnTo>
                  <a:close/>
                </a:path>
              </a:pathLst>
            </a:custGeom>
            <a:solidFill>
              <a:srgbClr val="000000">
                <a:alpha val="0"/>
              </a:srgbClr>
            </a:solidFill>
          </p:spPr>
          <p:txBody>
            <a:bodyPr/>
            <a:lstStyle/>
            <a:p>
              <a:endParaRPr lang="en-US"/>
            </a:p>
          </p:txBody>
        </p:sp>
      </p:grpSp>
      <p:grpSp>
        <p:nvGrpSpPr>
          <p:cNvPr id="34" name="Group 34"/>
          <p:cNvGrpSpPr>
            <a:grpSpLocks noChangeAspect="1"/>
          </p:cNvGrpSpPr>
          <p:nvPr/>
        </p:nvGrpSpPr>
        <p:grpSpPr>
          <a:xfrm>
            <a:off x="12797552" y="-88897"/>
            <a:ext cx="5553951" cy="10413997"/>
            <a:chOff x="0" y="0"/>
            <a:chExt cx="5553951" cy="10414000"/>
          </a:xfrm>
        </p:grpSpPr>
        <p:sp>
          <p:nvSpPr>
            <p:cNvPr id="35" name="Freeform 35"/>
            <p:cNvSpPr/>
            <p:nvPr/>
          </p:nvSpPr>
          <p:spPr>
            <a:xfrm>
              <a:off x="63500" y="63500"/>
              <a:ext cx="5426964" cy="1355598"/>
            </a:xfrm>
            <a:custGeom>
              <a:avLst/>
              <a:gdLst/>
              <a:ahLst/>
              <a:cxnLst/>
              <a:rect l="l" t="t" r="r" b="b"/>
              <a:pathLst>
                <a:path w="5426964" h="1355598">
                  <a:moveTo>
                    <a:pt x="0" y="0"/>
                  </a:moveTo>
                  <a:lnTo>
                    <a:pt x="0" y="1355598"/>
                  </a:lnTo>
                  <a:lnTo>
                    <a:pt x="5426964" y="1355598"/>
                  </a:lnTo>
                  <a:lnTo>
                    <a:pt x="5426964" y="0"/>
                  </a:lnTo>
                  <a:close/>
                </a:path>
              </a:pathLst>
            </a:custGeom>
            <a:solidFill>
              <a:srgbClr val="000000">
                <a:alpha val="0"/>
              </a:srgbClr>
            </a:solidFill>
          </p:spPr>
          <p:txBody>
            <a:bodyPr/>
            <a:lstStyle/>
            <a:p>
              <a:endParaRPr lang="en-US"/>
            </a:p>
          </p:txBody>
        </p:sp>
        <p:sp>
          <p:nvSpPr>
            <p:cNvPr id="36" name="Freeform 36"/>
            <p:cNvSpPr/>
            <p:nvPr/>
          </p:nvSpPr>
          <p:spPr>
            <a:xfrm>
              <a:off x="2664206" y="1092200"/>
              <a:ext cx="2826258" cy="6145276"/>
            </a:xfrm>
            <a:custGeom>
              <a:avLst/>
              <a:gdLst/>
              <a:ahLst/>
              <a:cxnLst/>
              <a:rect l="l" t="t" r="r" b="b"/>
              <a:pathLst>
                <a:path w="2826258" h="6145276">
                  <a:moveTo>
                    <a:pt x="0" y="0"/>
                  </a:moveTo>
                  <a:lnTo>
                    <a:pt x="0" y="6145276"/>
                  </a:lnTo>
                  <a:lnTo>
                    <a:pt x="2826258" y="6145276"/>
                  </a:lnTo>
                  <a:lnTo>
                    <a:pt x="2826258" y="0"/>
                  </a:lnTo>
                  <a:close/>
                </a:path>
              </a:pathLst>
            </a:custGeom>
            <a:solidFill>
              <a:srgbClr val="000000">
                <a:alpha val="0"/>
              </a:srgbClr>
            </a:solidFill>
          </p:spPr>
          <p:txBody>
            <a:bodyPr/>
            <a:lstStyle/>
            <a:p>
              <a:endParaRPr lang="en-US"/>
            </a:p>
          </p:txBody>
        </p:sp>
        <p:sp>
          <p:nvSpPr>
            <p:cNvPr id="37" name="Freeform 37"/>
            <p:cNvSpPr/>
            <p:nvPr/>
          </p:nvSpPr>
          <p:spPr>
            <a:xfrm>
              <a:off x="2165858" y="6922516"/>
              <a:ext cx="3324606" cy="3427984"/>
            </a:xfrm>
            <a:custGeom>
              <a:avLst/>
              <a:gdLst/>
              <a:ahLst/>
              <a:cxnLst/>
              <a:rect l="l" t="t" r="r" b="b"/>
              <a:pathLst>
                <a:path w="3324606" h="3427984">
                  <a:moveTo>
                    <a:pt x="0" y="0"/>
                  </a:moveTo>
                  <a:lnTo>
                    <a:pt x="0" y="3427984"/>
                  </a:lnTo>
                  <a:lnTo>
                    <a:pt x="3324606" y="3427984"/>
                  </a:lnTo>
                  <a:lnTo>
                    <a:pt x="3324606" y="0"/>
                  </a:lnTo>
                  <a:close/>
                </a:path>
              </a:pathLst>
            </a:custGeom>
            <a:solidFill>
              <a:srgbClr val="000000">
                <a:alpha val="0"/>
              </a:srgbClr>
            </a:solidFill>
          </p:spPr>
          <p:txBody>
            <a:bodyPr/>
            <a:lstStyle/>
            <a:p>
              <a:endParaRPr lang="en-US"/>
            </a:p>
          </p:txBody>
        </p:sp>
      </p:grpSp>
      <p:sp>
        <p:nvSpPr>
          <p:cNvPr id="38" name="TextBox 38"/>
          <p:cNvSpPr txBox="1"/>
          <p:nvPr/>
        </p:nvSpPr>
        <p:spPr>
          <a:xfrm>
            <a:off x="4301846" y="444132"/>
            <a:ext cx="10266150" cy="1346568"/>
          </a:xfrm>
          <a:prstGeom prst="rect">
            <a:avLst/>
          </a:prstGeom>
        </p:spPr>
        <p:txBody>
          <a:bodyPr lIns="0" tIns="0" rIns="0" bIns="0" rtlCol="0" anchor="t">
            <a:spAutoFit/>
          </a:bodyPr>
          <a:lstStyle/>
          <a:p>
            <a:pPr algn="l">
              <a:lnSpc>
                <a:spcPts val="11475"/>
              </a:lnSpc>
            </a:pPr>
            <a:r>
              <a:rPr lang="en-US" sz="8196" spc="885" dirty="0">
                <a:solidFill>
                  <a:srgbClr val="FFFFFF"/>
                </a:solidFill>
                <a:latin typeface="Sigher"/>
                <a:ea typeface="Sigher"/>
                <a:cs typeface="Sigher"/>
                <a:sym typeface="Sigher"/>
              </a:rPr>
              <a:t>KEY COMPONENTS </a:t>
            </a:r>
          </a:p>
        </p:txBody>
      </p:sp>
      <p:sp>
        <p:nvSpPr>
          <p:cNvPr id="39" name="TextBox 39"/>
          <p:cNvSpPr txBox="1"/>
          <p:nvPr/>
        </p:nvSpPr>
        <p:spPr>
          <a:xfrm>
            <a:off x="3513742" y="1893428"/>
            <a:ext cx="13361145" cy="7011920"/>
          </a:xfrm>
          <a:prstGeom prst="rect">
            <a:avLst/>
          </a:prstGeom>
        </p:spPr>
        <p:txBody>
          <a:bodyPr wrap="square" lIns="0" tIns="0" rIns="0" bIns="0" rtlCol="0" anchor="t">
            <a:spAutoFit/>
          </a:bodyPr>
          <a:lstStyle/>
          <a:p>
            <a:pPr algn="ctr">
              <a:lnSpc>
                <a:spcPts val="6076"/>
              </a:lnSpc>
            </a:pPr>
            <a:r>
              <a:rPr lang="en-US" sz="4343" dirty="0">
                <a:solidFill>
                  <a:srgbClr val="FFFFFF"/>
                </a:solidFill>
                <a:latin typeface="Schoolbell"/>
                <a:ea typeface="Schoolbell"/>
                <a:cs typeface="Schoolbell"/>
                <a:sym typeface="Schoolbell"/>
              </a:rPr>
              <a:t>Spaceship Movement: Controlled by the player to move left and right, up and down !</a:t>
            </a:r>
          </a:p>
          <a:p>
            <a:pPr algn="ctr">
              <a:lnSpc>
                <a:spcPts val="6076"/>
              </a:lnSpc>
            </a:pPr>
            <a:endParaRPr lang="en-US" sz="4343" dirty="0">
              <a:solidFill>
                <a:srgbClr val="FFFFFF"/>
              </a:solidFill>
              <a:latin typeface="Schoolbell"/>
              <a:ea typeface="Schoolbell"/>
              <a:cs typeface="Schoolbell"/>
              <a:sym typeface="Schoolbell"/>
            </a:endParaRPr>
          </a:p>
          <a:p>
            <a:pPr algn="ctr">
              <a:lnSpc>
                <a:spcPts val="6076"/>
              </a:lnSpc>
            </a:pPr>
            <a:r>
              <a:rPr lang="en-US" sz="4343" dirty="0">
                <a:solidFill>
                  <a:srgbClr val="FFFFFF"/>
                </a:solidFill>
                <a:latin typeface="Schoolbell"/>
                <a:ea typeface="Schoolbell"/>
                <a:cs typeface="Schoolbell"/>
                <a:sym typeface="Schoolbell"/>
              </a:rPr>
              <a:t> Bullets and Aliens: Bullets fired by the spaceship to destroy aliens. Boom Boom! Also look out for the enemies that move down the screen, aiming to catch your spaceship.</a:t>
            </a:r>
          </a:p>
          <a:p>
            <a:pPr algn="ctr">
              <a:lnSpc>
                <a:spcPts val="6076"/>
              </a:lnSpc>
            </a:pPr>
            <a:endParaRPr lang="en-US" sz="4343" dirty="0">
              <a:solidFill>
                <a:srgbClr val="FFFFFF"/>
              </a:solidFill>
              <a:latin typeface="Schoolbell"/>
              <a:ea typeface="Schoolbell"/>
              <a:cs typeface="Schoolbell"/>
              <a:sym typeface="Schoolbell"/>
            </a:endParaRPr>
          </a:p>
          <a:p>
            <a:pPr algn="ctr">
              <a:lnSpc>
                <a:spcPts val="6076"/>
              </a:lnSpc>
            </a:pPr>
            <a:r>
              <a:rPr lang="en-US" sz="4343" dirty="0">
                <a:solidFill>
                  <a:srgbClr val="FFFFFF"/>
                </a:solidFill>
                <a:latin typeface="Schoolbell"/>
                <a:ea typeface="Schoolbell"/>
                <a:cs typeface="Schoolbell"/>
                <a:sym typeface="Schoolbell"/>
              </a:rPr>
              <a:t> Collision and Game Over Condition: If any alien reaches you, the game ends (oh no!). Score is earned by destroying aliens. </a:t>
            </a:r>
          </a:p>
        </p:txBody>
      </p:sp>
      <p:sp>
        <p:nvSpPr>
          <p:cNvPr id="40" name="TextBox 40"/>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41" name="TextBox 41"/>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42" name="TextBox 42"/>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43" name="TextBox 43"/>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44" name="TextBox 44"/>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rot="1641420">
            <a:off x="15111203" y="-390268"/>
            <a:ext cx="4104989" cy="3040704"/>
            <a:chOff x="0" y="0"/>
            <a:chExt cx="5473319" cy="4054272"/>
          </a:xfrm>
        </p:grpSpPr>
        <p:sp>
          <p:nvSpPr>
            <p:cNvPr id="4" name="Freeform 4"/>
            <p:cNvSpPr/>
            <p:nvPr/>
          </p:nvSpPr>
          <p:spPr>
            <a:xfrm>
              <a:off x="0" y="0"/>
              <a:ext cx="5473319" cy="4054221"/>
            </a:xfrm>
            <a:custGeom>
              <a:avLst/>
              <a:gdLst/>
              <a:ahLst/>
              <a:cxnLst/>
              <a:rect l="l" t="t" r="r" b="b"/>
              <a:pathLst>
                <a:path w="5473319" h="4054221">
                  <a:moveTo>
                    <a:pt x="4445" y="1744218"/>
                  </a:moveTo>
                  <a:lnTo>
                    <a:pt x="0" y="4043807"/>
                  </a:lnTo>
                  <a:lnTo>
                    <a:pt x="0" y="4043807"/>
                  </a:lnTo>
                  <a:lnTo>
                    <a:pt x="5473319" y="4054221"/>
                  </a:lnTo>
                  <a:lnTo>
                    <a:pt x="3375660" y="0"/>
                  </a:lnTo>
                  <a:close/>
                </a:path>
              </a:pathLst>
            </a:custGeom>
            <a:blipFill>
              <a:blip r:embed="rId3"/>
              <a:stretch>
                <a:fillRect t="-13340" r="-8287" b="-22"/>
              </a:stretch>
            </a:blipFill>
          </p:spPr>
          <p:txBody>
            <a:bodyPr/>
            <a:lstStyle/>
            <a:p>
              <a:endParaRPr lang="en-US"/>
            </a:p>
          </p:txBody>
        </p:sp>
      </p:grpSp>
      <p:grpSp>
        <p:nvGrpSpPr>
          <p:cNvPr id="5" name="Group 5"/>
          <p:cNvGrpSpPr>
            <a:grpSpLocks noChangeAspect="1"/>
          </p:cNvGrpSpPr>
          <p:nvPr/>
        </p:nvGrpSpPr>
        <p:grpSpPr>
          <a:xfrm rot="2056560">
            <a:off x="-829742" y="8300152"/>
            <a:ext cx="3124229" cy="2249605"/>
            <a:chOff x="0" y="0"/>
            <a:chExt cx="4165638" cy="2999473"/>
          </a:xfrm>
        </p:grpSpPr>
        <p:sp>
          <p:nvSpPr>
            <p:cNvPr id="6" name="Freeform 6"/>
            <p:cNvSpPr/>
            <p:nvPr/>
          </p:nvSpPr>
          <p:spPr>
            <a:xfrm>
              <a:off x="0" y="0"/>
              <a:ext cx="4165600" cy="2999486"/>
            </a:xfrm>
            <a:custGeom>
              <a:avLst/>
              <a:gdLst/>
              <a:ahLst/>
              <a:cxnLst/>
              <a:rect l="l" t="t" r="r" b="b"/>
              <a:pathLst>
                <a:path w="4165600" h="2999486">
                  <a:moveTo>
                    <a:pt x="0" y="0"/>
                  </a:moveTo>
                  <a:lnTo>
                    <a:pt x="0" y="177546"/>
                  </a:lnTo>
                  <a:lnTo>
                    <a:pt x="1923288" y="2999486"/>
                  </a:lnTo>
                  <a:lnTo>
                    <a:pt x="4165346" y="1471422"/>
                  </a:lnTo>
                  <a:lnTo>
                    <a:pt x="4165600" y="889"/>
                  </a:lnTo>
                  <a:lnTo>
                    <a:pt x="0" y="0"/>
                  </a:lnTo>
                  <a:close/>
                </a:path>
              </a:pathLst>
            </a:custGeom>
            <a:blipFill>
              <a:blip r:embed="rId4"/>
              <a:stretch>
                <a:fillRect l="-14" b="-377"/>
              </a:stretch>
            </a:blipFill>
          </p:spPr>
          <p:txBody>
            <a:bodyPr/>
            <a:lstStyle/>
            <a:p>
              <a:endParaRPr lang="en-US"/>
            </a:p>
          </p:txBody>
        </p:sp>
      </p:grpSp>
      <p:grpSp>
        <p:nvGrpSpPr>
          <p:cNvPr id="7" name="Group 7"/>
          <p:cNvGrpSpPr>
            <a:grpSpLocks noChangeAspect="1"/>
          </p:cNvGrpSpPr>
          <p:nvPr/>
        </p:nvGrpSpPr>
        <p:grpSpPr>
          <a:xfrm rot="7148580">
            <a:off x="-2202037" y="318935"/>
            <a:ext cx="6435757" cy="4064546"/>
            <a:chOff x="0" y="0"/>
            <a:chExt cx="8581009" cy="5419395"/>
          </a:xfrm>
        </p:grpSpPr>
        <p:sp>
          <p:nvSpPr>
            <p:cNvPr id="8" name="Freeform 8"/>
            <p:cNvSpPr/>
            <p:nvPr/>
          </p:nvSpPr>
          <p:spPr>
            <a:xfrm>
              <a:off x="0" y="0"/>
              <a:ext cx="8581009" cy="5419344"/>
            </a:xfrm>
            <a:custGeom>
              <a:avLst/>
              <a:gdLst/>
              <a:ahLst/>
              <a:cxnLst/>
              <a:rect l="l" t="t" r="r" b="b"/>
              <a:pathLst>
                <a:path w="8581009" h="5419344">
                  <a:moveTo>
                    <a:pt x="2212086" y="5419344"/>
                  </a:moveTo>
                  <a:lnTo>
                    <a:pt x="8581009" y="1868170"/>
                  </a:lnTo>
                  <a:lnTo>
                    <a:pt x="8559165" y="0"/>
                  </a:lnTo>
                  <a:lnTo>
                    <a:pt x="0" y="99822"/>
                  </a:lnTo>
                  <a:lnTo>
                    <a:pt x="16129" y="1481074"/>
                  </a:lnTo>
                  <a:close/>
                </a:path>
              </a:pathLst>
            </a:custGeom>
            <a:blipFill>
              <a:blip r:embed="rId5"/>
              <a:stretch>
                <a:fillRect r="-583" b="-15492"/>
              </a:stretch>
            </a:blipFill>
          </p:spPr>
          <p:txBody>
            <a:bodyPr/>
            <a:lstStyle/>
            <a:p>
              <a:endParaRPr lang="en-US"/>
            </a:p>
          </p:txBody>
        </p:sp>
      </p:grpSp>
      <p:grpSp>
        <p:nvGrpSpPr>
          <p:cNvPr id="9" name="Group 9"/>
          <p:cNvGrpSpPr>
            <a:grpSpLocks noChangeAspect="1"/>
          </p:cNvGrpSpPr>
          <p:nvPr/>
        </p:nvGrpSpPr>
        <p:grpSpPr>
          <a:xfrm>
            <a:off x="2020112" y="4488167"/>
            <a:ext cx="182928" cy="182928"/>
            <a:chOff x="0" y="0"/>
            <a:chExt cx="182918" cy="182918"/>
          </a:xfrm>
        </p:grpSpPr>
        <p:sp>
          <p:nvSpPr>
            <p:cNvPr id="10" name="Freeform 10"/>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txBody>
            <a:bodyPr/>
            <a:lstStyle/>
            <a:p>
              <a:endParaRPr lang="en-US"/>
            </a:p>
          </p:txBody>
        </p:sp>
      </p:grpSp>
      <p:grpSp>
        <p:nvGrpSpPr>
          <p:cNvPr id="11" name="Group 11"/>
          <p:cNvGrpSpPr>
            <a:grpSpLocks noChangeAspect="1"/>
          </p:cNvGrpSpPr>
          <p:nvPr/>
        </p:nvGrpSpPr>
        <p:grpSpPr>
          <a:xfrm>
            <a:off x="1980387" y="3332098"/>
            <a:ext cx="182928" cy="182918"/>
            <a:chOff x="0" y="0"/>
            <a:chExt cx="182918" cy="182918"/>
          </a:xfrm>
        </p:grpSpPr>
        <p:sp>
          <p:nvSpPr>
            <p:cNvPr id="12" name="Freeform 12"/>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txBody>
            <a:bodyPr/>
            <a:lstStyle/>
            <a:p>
              <a:endParaRPr lang="en-US"/>
            </a:p>
          </p:txBody>
        </p:sp>
      </p:grpSp>
      <p:grpSp>
        <p:nvGrpSpPr>
          <p:cNvPr id="13" name="Group 13"/>
          <p:cNvGrpSpPr>
            <a:grpSpLocks noChangeAspect="1"/>
          </p:cNvGrpSpPr>
          <p:nvPr/>
        </p:nvGrpSpPr>
        <p:grpSpPr>
          <a:xfrm>
            <a:off x="2071895" y="6186188"/>
            <a:ext cx="182928" cy="182928"/>
            <a:chOff x="0" y="0"/>
            <a:chExt cx="182918" cy="182918"/>
          </a:xfrm>
        </p:grpSpPr>
        <p:sp>
          <p:nvSpPr>
            <p:cNvPr id="14" name="Freeform 14"/>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txBody>
            <a:bodyPr/>
            <a:lstStyle/>
            <a:p>
              <a:endParaRPr lang="en-US"/>
            </a:p>
          </p:txBody>
        </p:sp>
      </p:grpSp>
      <p:grpSp>
        <p:nvGrpSpPr>
          <p:cNvPr id="17" name="Group 17"/>
          <p:cNvGrpSpPr>
            <a:grpSpLocks noChangeAspect="1"/>
          </p:cNvGrpSpPr>
          <p:nvPr/>
        </p:nvGrpSpPr>
        <p:grpSpPr>
          <a:xfrm rot="-3084480">
            <a:off x="13926112" y="6417964"/>
            <a:ext cx="6431861" cy="4075805"/>
            <a:chOff x="0" y="0"/>
            <a:chExt cx="8575815" cy="5434406"/>
          </a:xfrm>
        </p:grpSpPr>
        <p:sp>
          <p:nvSpPr>
            <p:cNvPr id="18" name="Freeform 18"/>
            <p:cNvSpPr/>
            <p:nvPr/>
          </p:nvSpPr>
          <p:spPr>
            <a:xfrm>
              <a:off x="0" y="0"/>
              <a:ext cx="8575802" cy="5434457"/>
            </a:xfrm>
            <a:custGeom>
              <a:avLst/>
              <a:gdLst/>
              <a:ahLst/>
              <a:cxnLst/>
              <a:rect l="l" t="t" r="r" b="b"/>
              <a:pathLst>
                <a:path w="8575802" h="5434457">
                  <a:moveTo>
                    <a:pt x="8559038" y="0"/>
                  </a:moveTo>
                  <a:lnTo>
                    <a:pt x="6974713" y="21209"/>
                  </a:lnTo>
                  <a:lnTo>
                    <a:pt x="0" y="114935"/>
                  </a:lnTo>
                  <a:lnTo>
                    <a:pt x="15621" y="1278001"/>
                  </a:lnTo>
                  <a:lnTo>
                    <a:pt x="3332734" y="5434457"/>
                  </a:lnTo>
                  <a:lnTo>
                    <a:pt x="8575802" y="1250061"/>
                  </a:lnTo>
                  <a:lnTo>
                    <a:pt x="8559038" y="0"/>
                  </a:lnTo>
                  <a:close/>
                </a:path>
              </a:pathLst>
            </a:custGeom>
            <a:blipFill>
              <a:blip r:embed="rId5"/>
              <a:stretch>
                <a:fillRect r="-768" b="-15445"/>
              </a:stretch>
            </a:blipFill>
          </p:spPr>
          <p:txBody>
            <a:bodyPr/>
            <a:lstStyle/>
            <a:p>
              <a:endParaRPr lang="en-US"/>
            </a:p>
          </p:txBody>
        </p:sp>
      </p:grpSp>
      <p:grpSp>
        <p:nvGrpSpPr>
          <p:cNvPr id="19" name="Group 19"/>
          <p:cNvGrpSpPr>
            <a:grpSpLocks noChangeAspect="1"/>
          </p:cNvGrpSpPr>
          <p:nvPr/>
        </p:nvGrpSpPr>
        <p:grpSpPr>
          <a:xfrm>
            <a:off x="243340" y="-2522041"/>
            <a:ext cx="4292600" cy="6137783"/>
            <a:chOff x="243340" y="-2004416"/>
            <a:chExt cx="4292600" cy="6137783"/>
          </a:xfrm>
        </p:grpSpPr>
        <p:sp>
          <p:nvSpPr>
            <p:cNvPr id="20" name="Freeform 20"/>
            <p:cNvSpPr/>
            <p:nvPr/>
          </p:nvSpPr>
          <p:spPr>
            <a:xfrm>
              <a:off x="243340" y="-2004416"/>
              <a:ext cx="4292600" cy="6137783"/>
            </a:xfrm>
            <a:custGeom>
              <a:avLst/>
              <a:gdLst/>
              <a:ahLst/>
              <a:cxnLst/>
              <a:rect l="l" t="t" r="r" b="b"/>
              <a:pathLst>
                <a:path w="4292600" h="6137783">
                  <a:moveTo>
                    <a:pt x="0" y="0"/>
                  </a:moveTo>
                  <a:lnTo>
                    <a:pt x="0" y="6137783"/>
                  </a:lnTo>
                  <a:lnTo>
                    <a:pt x="4292600" y="6137783"/>
                  </a:lnTo>
                  <a:lnTo>
                    <a:pt x="4292600" y="0"/>
                  </a:lnTo>
                  <a:close/>
                </a:path>
              </a:pathLst>
            </a:custGeom>
            <a:solidFill>
              <a:srgbClr val="000000">
                <a:alpha val="0"/>
              </a:srgbClr>
            </a:solidFill>
          </p:spPr>
          <p:txBody>
            <a:bodyPr/>
            <a:lstStyle/>
            <a:p>
              <a:endParaRPr lang="en-US" dirty="0"/>
            </a:p>
          </p:txBody>
        </p:sp>
      </p:grpSp>
      <p:grpSp>
        <p:nvGrpSpPr>
          <p:cNvPr id="21" name="Group 21"/>
          <p:cNvGrpSpPr>
            <a:grpSpLocks noChangeAspect="1"/>
          </p:cNvGrpSpPr>
          <p:nvPr/>
        </p:nvGrpSpPr>
        <p:grpSpPr>
          <a:xfrm>
            <a:off x="0" y="7615714"/>
            <a:ext cx="2656551" cy="2671286"/>
            <a:chOff x="0" y="0"/>
            <a:chExt cx="2656548" cy="2671293"/>
          </a:xfrm>
        </p:grpSpPr>
        <p:sp>
          <p:nvSpPr>
            <p:cNvPr id="22" name="Freeform 22"/>
            <p:cNvSpPr/>
            <p:nvPr/>
          </p:nvSpPr>
          <p:spPr>
            <a:xfrm>
              <a:off x="0" y="0"/>
              <a:ext cx="2656586" cy="2671318"/>
            </a:xfrm>
            <a:custGeom>
              <a:avLst/>
              <a:gdLst/>
              <a:ahLst/>
              <a:cxnLst/>
              <a:rect l="l" t="t" r="r" b="b"/>
              <a:pathLst>
                <a:path w="2656586" h="2671318">
                  <a:moveTo>
                    <a:pt x="0" y="0"/>
                  </a:moveTo>
                  <a:lnTo>
                    <a:pt x="0" y="2671318"/>
                  </a:lnTo>
                  <a:lnTo>
                    <a:pt x="2656586" y="2671318"/>
                  </a:lnTo>
                  <a:lnTo>
                    <a:pt x="2656586" y="0"/>
                  </a:lnTo>
                  <a:close/>
                </a:path>
              </a:pathLst>
            </a:custGeom>
            <a:solidFill>
              <a:srgbClr val="000000">
                <a:alpha val="0"/>
              </a:srgbClr>
            </a:solidFill>
          </p:spPr>
          <p:txBody>
            <a:bodyPr/>
            <a:lstStyle/>
            <a:p>
              <a:endParaRPr lang="en-US"/>
            </a:p>
          </p:txBody>
        </p:sp>
      </p:grpSp>
      <p:grpSp>
        <p:nvGrpSpPr>
          <p:cNvPr id="23" name="Group 23"/>
          <p:cNvGrpSpPr>
            <a:grpSpLocks noChangeAspect="1"/>
          </p:cNvGrpSpPr>
          <p:nvPr/>
        </p:nvGrpSpPr>
        <p:grpSpPr>
          <a:xfrm>
            <a:off x="13610549" y="4680337"/>
            <a:ext cx="4677451" cy="5606663"/>
            <a:chOff x="0" y="0"/>
            <a:chExt cx="4677448" cy="5606669"/>
          </a:xfrm>
        </p:grpSpPr>
        <p:sp>
          <p:nvSpPr>
            <p:cNvPr id="24" name="Freeform 24"/>
            <p:cNvSpPr/>
            <p:nvPr/>
          </p:nvSpPr>
          <p:spPr>
            <a:xfrm>
              <a:off x="0" y="0"/>
              <a:ext cx="4677410" cy="5606669"/>
            </a:xfrm>
            <a:custGeom>
              <a:avLst/>
              <a:gdLst/>
              <a:ahLst/>
              <a:cxnLst/>
              <a:rect l="l" t="t" r="r" b="b"/>
              <a:pathLst>
                <a:path w="4677410" h="5606669">
                  <a:moveTo>
                    <a:pt x="0" y="0"/>
                  </a:moveTo>
                  <a:lnTo>
                    <a:pt x="0" y="5606669"/>
                  </a:lnTo>
                  <a:lnTo>
                    <a:pt x="4677410" y="5606669"/>
                  </a:lnTo>
                  <a:lnTo>
                    <a:pt x="4677410" y="0"/>
                  </a:lnTo>
                  <a:close/>
                </a:path>
              </a:pathLst>
            </a:custGeom>
            <a:solidFill>
              <a:srgbClr val="000000">
                <a:alpha val="0"/>
              </a:srgbClr>
            </a:solidFill>
          </p:spPr>
          <p:txBody>
            <a:bodyPr/>
            <a:lstStyle/>
            <a:p>
              <a:endParaRPr lang="en-US"/>
            </a:p>
          </p:txBody>
        </p:sp>
      </p:grpSp>
      <p:grpSp>
        <p:nvGrpSpPr>
          <p:cNvPr id="25" name="Group 25"/>
          <p:cNvGrpSpPr>
            <a:grpSpLocks noChangeAspect="1"/>
          </p:cNvGrpSpPr>
          <p:nvPr/>
        </p:nvGrpSpPr>
        <p:grpSpPr>
          <a:xfrm>
            <a:off x="14644468" y="0"/>
            <a:ext cx="3643532" cy="3578104"/>
            <a:chOff x="0" y="0"/>
            <a:chExt cx="3643528" cy="3578111"/>
          </a:xfrm>
        </p:grpSpPr>
        <p:sp>
          <p:nvSpPr>
            <p:cNvPr id="26" name="Freeform 26"/>
            <p:cNvSpPr/>
            <p:nvPr/>
          </p:nvSpPr>
          <p:spPr>
            <a:xfrm>
              <a:off x="0" y="0"/>
              <a:ext cx="3643503" cy="3578098"/>
            </a:xfrm>
            <a:custGeom>
              <a:avLst/>
              <a:gdLst/>
              <a:ahLst/>
              <a:cxnLst/>
              <a:rect l="l" t="t" r="r" b="b"/>
              <a:pathLst>
                <a:path w="3643503" h="3578098">
                  <a:moveTo>
                    <a:pt x="0" y="0"/>
                  </a:moveTo>
                  <a:lnTo>
                    <a:pt x="0" y="3578098"/>
                  </a:lnTo>
                  <a:lnTo>
                    <a:pt x="3643503" y="3578098"/>
                  </a:lnTo>
                  <a:lnTo>
                    <a:pt x="3643503" y="0"/>
                  </a:lnTo>
                  <a:close/>
                </a:path>
              </a:pathLst>
            </a:custGeom>
            <a:solidFill>
              <a:srgbClr val="000000">
                <a:alpha val="0"/>
              </a:srgbClr>
            </a:solidFill>
          </p:spPr>
          <p:txBody>
            <a:bodyPr/>
            <a:lstStyle/>
            <a:p>
              <a:endParaRPr lang="en-US"/>
            </a:p>
          </p:txBody>
        </p:sp>
      </p:grpSp>
      <p:sp>
        <p:nvSpPr>
          <p:cNvPr id="27" name="TextBox 27"/>
          <p:cNvSpPr txBox="1"/>
          <p:nvPr/>
        </p:nvSpPr>
        <p:spPr>
          <a:xfrm>
            <a:off x="3283696" y="1376534"/>
            <a:ext cx="12067918" cy="1346568"/>
          </a:xfrm>
          <a:prstGeom prst="rect">
            <a:avLst/>
          </a:prstGeom>
        </p:spPr>
        <p:txBody>
          <a:bodyPr lIns="0" tIns="0" rIns="0" bIns="0" rtlCol="0" anchor="t">
            <a:spAutoFit/>
          </a:bodyPr>
          <a:lstStyle/>
          <a:p>
            <a:pPr algn="l">
              <a:lnSpc>
                <a:spcPts val="11475"/>
              </a:lnSpc>
            </a:pPr>
            <a:r>
              <a:rPr lang="en-US" sz="8196" spc="852">
                <a:solidFill>
                  <a:srgbClr val="FFFFFF"/>
                </a:solidFill>
                <a:latin typeface="Sigher"/>
                <a:ea typeface="Sigher"/>
                <a:cs typeface="Sigher"/>
                <a:sym typeface="Sigher"/>
              </a:rPr>
              <a:t>GAME INITIALIZATION </a:t>
            </a:r>
          </a:p>
        </p:txBody>
      </p:sp>
      <p:sp>
        <p:nvSpPr>
          <p:cNvPr id="28" name="TextBox 28"/>
          <p:cNvSpPr txBox="1"/>
          <p:nvPr/>
        </p:nvSpPr>
        <p:spPr>
          <a:xfrm>
            <a:off x="2389640" y="3128654"/>
            <a:ext cx="14210071" cy="6785319"/>
          </a:xfrm>
          <a:prstGeom prst="rect">
            <a:avLst/>
          </a:prstGeom>
        </p:spPr>
        <p:txBody>
          <a:bodyPr lIns="0" tIns="0" rIns="0" bIns="0" rtlCol="0" anchor="t">
            <a:spAutoFit/>
          </a:bodyPr>
          <a:lstStyle/>
          <a:p>
            <a:pPr algn="ctr">
              <a:lnSpc>
                <a:spcPts val="4830"/>
              </a:lnSpc>
            </a:pPr>
            <a:r>
              <a:rPr lang="en-US" sz="4371" spc="30" dirty="0">
                <a:solidFill>
                  <a:srgbClr val="FFFFFF"/>
                </a:solidFill>
                <a:latin typeface="Schoolbell"/>
                <a:ea typeface="Schoolbell"/>
                <a:cs typeface="Schoolbell"/>
                <a:sym typeface="Schoolbell"/>
              </a:rPr>
              <a:t>Spaceship Position: This is set at somewhat left of the screen.</a:t>
            </a:r>
          </a:p>
          <a:p>
            <a:pPr algn="ctr">
              <a:lnSpc>
                <a:spcPts val="4830"/>
              </a:lnSpc>
            </a:pPr>
            <a:endParaRPr lang="en-US" sz="4371" spc="30" dirty="0">
              <a:solidFill>
                <a:srgbClr val="FFFFFF"/>
              </a:solidFill>
              <a:latin typeface="Schoolbell"/>
              <a:ea typeface="Schoolbell"/>
              <a:cs typeface="Schoolbell"/>
              <a:sym typeface="Schoolbell"/>
            </a:endParaRPr>
          </a:p>
          <a:p>
            <a:pPr algn="ctr">
              <a:lnSpc>
                <a:spcPts val="4830"/>
              </a:lnSpc>
            </a:pPr>
            <a:r>
              <a:rPr lang="en-US" sz="4371" spc="30" dirty="0">
                <a:solidFill>
                  <a:srgbClr val="FFFFFF"/>
                </a:solidFill>
                <a:latin typeface="Schoolbell"/>
                <a:ea typeface="Schoolbell"/>
                <a:cs typeface="Schoolbell"/>
                <a:sym typeface="Schoolbell"/>
              </a:rPr>
              <a:t> Alien position: Aliens are set to spawn down randomly</a:t>
            </a:r>
          </a:p>
          <a:p>
            <a:pPr algn="ctr">
              <a:lnSpc>
                <a:spcPts val="4830"/>
              </a:lnSpc>
            </a:pPr>
            <a:r>
              <a:rPr lang="en-US" sz="4371" spc="30" dirty="0">
                <a:solidFill>
                  <a:srgbClr val="FFFFFF"/>
                </a:solidFill>
                <a:latin typeface="Schoolbell"/>
                <a:ea typeface="Schoolbell"/>
                <a:cs typeface="Schoolbell"/>
                <a:sym typeface="Schoolbell"/>
              </a:rPr>
              <a:t>starting from the top left of the screen.</a:t>
            </a:r>
          </a:p>
          <a:p>
            <a:pPr algn="ctr">
              <a:lnSpc>
                <a:spcPts val="4830"/>
              </a:lnSpc>
            </a:pPr>
            <a:endParaRPr lang="en-US" sz="4371" spc="30" dirty="0">
              <a:solidFill>
                <a:srgbClr val="FFFFFF"/>
              </a:solidFill>
              <a:latin typeface="Schoolbell"/>
              <a:ea typeface="Schoolbell"/>
              <a:cs typeface="Schoolbell"/>
              <a:sym typeface="Schoolbell"/>
            </a:endParaRPr>
          </a:p>
          <a:p>
            <a:pPr algn="ctr">
              <a:lnSpc>
                <a:spcPts val="4830"/>
              </a:lnSpc>
            </a:pPr>
            <a:r>
              <a:rPr lang="en-US" sz="4371" spc="30" dirty="0">
                <a:solidFill>
                  <a:srgbClr val="FFFFFF"/>
                </a:solidFill>
                <a:latin typeface="Schoolbell"/>
                <a:ea typeface="Schoolbell"/>
                <a:cs typeface="Schoolbell"/>
                <a:sym typeface="Schoolbell"/>
              </a:rPr>
              <a:t> Bullet Status: Initially set to -1 meaning inactive bullet status. Score: is initialized to 0.</a:t>
            </a:r>
          </a:p>
          <a:p>
            <a:pPr algn="ctr">
              <a:lnSpc>
                <a:spcPts val="4830"/>
              </a:lnSpc>
            </a:pPr>
            <a:endParaRPr lang="en-US" sz="4371" spc="30" dirty="0">
              <a:solidFill>
                <a:srgbClr val="FFFFFF"/>
              </a:solidFill>
              <a:latin typeface="Schoolbell"/>
              <a:ea typeface="Schoolbell"/>
              <a:cs typeface="Schoolbell"/>
              <a:sym typeface="Schoolbell"/>
            </a:endParaRPr>
          </a:p>
          <a:p>
            <a:pPr algn="ctr">
              <a:lnSpc>
                <a:spcPts val="4830"/>
              </a:lnSpc>
            </a:pPr>
            <a:r>
              <a:rPr lang="en-US" sz="4371" spc="30" dirty="0">
                <a:solidFill>
                  <a:srgbClr val="FFFFFF"/>
                </a:solidFill>
                <a:latin typeface="Schoolbell"/>
                <a:ea typeface="Schoolbell"/>
                <a:cs typeface="Schoolbell"/>
                <a:sym typeface="Schoolbell"/>
              </a:rPr>
              <a:t>Alien speed: alienMoveCounter is set to 0 originally until they come into play. </a:t>
            </a:r>
          </a:p>
          <a:p>
            <a:pPr algn="ctr">
              <a:lnSpc>
                <a:spcPts val="4830"/>
              </a:lnSpc>
            </a:pPr>
            <a:endParaRPr lang="en-US" sz="4371" spc="30" dirty="0">
              <a:solidFill>
                <a:srgbClr val="FFFFFF"/>
              </a:solidFill>
              <a:latin typeface="Schoolbell"/>
              <a:ea typeface="Schoolbell"/>
              <a:cs typeface="Schoolbell"/>
              <a:sym typeface="Schoolbell"/>
            </a:endParaRP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grpSp>
        <p:nvGrpSpPr>
          <p:cNvPr id="34" name="Group 13">
            <a:extLst>
              <a:ext uri="{FF2B5EF4-FFF2-40B4-BE49-F238E27FC236}">
                <a16:creationId xmlns:a16="http://schemas.microsoft.com/office/drawing/2014/main" id="{146CAC79-C53E-81A4-6393-DD322CDB6BCD}"/>
              </a:ext>
            </a:extLst>
          </p:cNvPr>
          <p:cNvGrpSpPr>
            <a:grpSpLocks noChangeAspect="1"/>
          </p:cNvGrpSpPr>
          <p:nvPr/>
        </p:nvGrpSpPr>
        <p:grpSpPr>
          <a:xfrm>
            <a:off x="2117567" y="8197055"/>
            <a:ext cx="182928" cy="182928"/>
            <a:chOff x="0" y="0"/>
            <a:chExt cx="182918" cy="182918"/>
          </a:xfrm>
        </p:grpSpPr>
        <p:sp>
          <p:nvSpPr>
            <p:cNvPr id="35" name="Freeform 14">
              <a:extLst>
                <a:ext uri="{FF2B5EF4-FFF2-40B4-BE49-F238E27FC236}">
                  <a16:creationId xmlns:a16="http://schemas.microsoft.com/office/drawing/2014/main" id="{46B4ED5B-0E81-6A01-82F3-FDEAFC2218E2}"/>
                </a:ext>
              </a:extLst>
            </p:cNvPr>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rot="3362460">
            <a:off x="259366" y="7993818"/>
            <a:ext cx="2543242" cy="1971742"/>
            <a:chOff x="0" y="0"/>
            <a:chExt cx="3390989" cy="2628989"/>
          </a:xfrm>
        </p:grpSpPr>
        <p:sp>
          <p:nvSpPr>
            <p:cNvPr id="4" name="Freeform 4"/>
            <p:cNvSpPr/>
            <p:nvPr/>
          </p:nvSpPr>
          <p:spPr>
            <a:xfrm>
              <a:off x="0" y="0"/>
              <a:ext cx="3390900" cy="2628900"/>
            </a:xfrm>
            <a:custGeom>
              <a:avLst/>
              <a:gdLst/>
              <a:ahLst/>
              <a:cxnLst/>
              <a:rect l="l" t="t" r="r" b="b"/>
              <a:pathLst>
                <a:path w="3390900" h="2628900">
                  <a:moveTo>
                    <a:pt x="127" y="0"/>
                  </a:moveTo>
                  <a:lnTo>
                    <a:pt x="127" y="196723"/>
                  </a:lnTo>
                  <a:lnTo>
                    <a:pt x="0" y="2628900"/>
                  </a:lnTo>
                  <a:lnTo>
                    <a:pt x="1462913" y="2628900"/>
                  </a:lnTo>
                  <a:lnTo>
                    <a:pt x="2911729" y="2628900"/>
                  </a:lnTo>
                  <a:lnTo>
                    <a:pt x="3390900" y="1917446"/>
                  </a:lnTo>
                  <a:lnTo>
                    <a:pt x="3390900" y="204470"/>
                  </a:lnTo>
                  <a:lnTo>
                    <a:pt x="3390900" y="127"/>
                  </a:lnTo>
                  <a:lnTo>
                    <a:pt x="1629283" y="0"/>
                  </a:lnTo>
                  <a:lnTo>
                    <a:pt x="127" y="0"/>
                  </a:lnTo>
                  <a:close/>
                </a:path>
              </a:pathLst>
            </a:custGeom>
            <a:blipFill>
              <a:blip r:embed="rId3"/>
              <a:stretch>
                <a:fillRect r="-2" b="-3"/>
              </a:stretch>
            </a:blipFill>
          </p:spPr>
          <p:txBody>
            <a:bodyPr/>
            <a:lstStyle/>
            <a:p>
              <a:endParaRPr lang="en-US"/>
            </a:p>
          </p:txBody>
        </p:sp>
      </p:grpSp>
      <p:sp>
        <p:nvSpPr>
          <p:cNvPr id="5" name="Freeform 5"/>
          <p:cNvSpPr/>
          <p:nvPr/>
        </p:nvSpPr>
        <p:spPr>
          <a:xfrm>
            <a:off x="15492984" y="8327669"/>
            <a:ext cx="2790825" cy="1959331"/>
          </a:xfrm>
          <a:custGeom>
            <a:avLst/>
            <a:gdLst/>
            <a:ahLst/>
            <a:cxnLst/>
            <a:rect l="l" t="t" r="r" b="b"/>
            <a:pathLst>
              <a:path w="2790825" h="1959331">
                <a:moveTo>
                  <a:pt x="0" y="0"/>
                </a:moveTo>
                <a:lnTo>
                  <a:pt x="2790825" y="0"/>
                </a:lnTo>
                <a:lnTo>
                  <a:pt x="2790825" y="1959331"/>
                </a:lnTo>
                <a:lnTo>
                  <a:pt x="0" y="1959331"/>
                </a:lnTo>
                <a:lnTo>
                  <a:pt x="0" y="0"/>
                </a:lnTo>
                <a:close/>
              </a:path>
            </a:pathLst>
          </a:custGeom>
          <a:blipFill>
            <a:blip r:embed="rId4"/>
            <a:stretch>
              <a:fillRect b="-3060"/>
            </a:stretch>
          </a:blipFill>
        </p:spPr>
        <p:txBody>
          <a:bodyPr/>
          <a:lstStyle/>
          <a:p>
            <a:endParaRPr lang="en-US"/>
          </a:p>
        </p:txBody>
      </p:sp>
      <p:sp>
        <p:nvSpPr>
          <p:cNvPr id="6" name="Freeform 6"/>
          <p:cNvSpPr/>
          <p:nvPr/>
        </p:nvSpPr>
        <p:spPr>
          <a:xfrm>
            <a:off x="4260152" y="7788421"/>
            <a:ext cx="1905000" cy="1943100"/>
          </a:xfrm>
          <a:custGeom>
            <a:avLst/>
            <a:gdLst/>
            <a:ahLst/>
            <a:cxnLst/>
            <a:rect l="l" t="t" r="r" b="b"/>
            <a:pathLst>
              <a:path w="1905000" h="1943100">
                <a:moveTo>
                  <a:pt x="0" y="0"/>
                </a:moveTo>
                <a:lnTo>
                  <a:pt x="1905000" y="0"/>
                </a:lnTo>
                <a:lnTo>
                  <a:pt x="1905000" y="1943100"/>
                </a:lnTo>
                <a:lnTo>
                  <a:pt x="0" y="1943100"/>
                </a:lnTo>
                <a:lnTo>
                  <a:pt x="0" y="0"/>
                </a:lnTo>
                <a:close/>
              </a:path>
            </a:pathLst>
          </a:custGeom>
          <a:blipFill>
            <a:blip r:embed="rId5"/>
            <a:stretch>
              <a:fillRect/>
            </a:stretch>
          </a:blipFill>
        </p:spPr>
        <p:txBody>
          <a:bodyPr/>
          <a:lstStyle/>
          <a:p>
            <a:endParaRPr lang="en-US"/>
          </a:p>
        </p:txBody>
      </p:sp>
      <p:sp>
        <p:nvSpPr>
          <p:cNvPr id="7" name="Freeform 7"/>
          <p:cNvSpPr/>
          <p:nvPr/>
        </p:nvSpPr>
        <p:spPr>
          <a:xfrm>
            <a:off x="11864216" y="8327669"/>
            <a:ext cx="1885950" cy="1914525"/>
          </a:xfrm>
          <a:custGeom>
            <a:avLst/>
            <a:gdLst/>
            <a:ahLst/>
            <a:cxnLst/>
            <a:rect l="l" t="t" r="r" b="b"/>
            <a:pathLst>
              <a:path w="1885950" h="1914525">
                <a:moveTo>
                  <a:pt x="0" y="0"/>
                </a:moveTo>
                <a:lnTo>
                  <a:pt x="1885950" y="0"/>
                </a:lnTo>
                <a:lnTo>
                  <a:pt x="1885950" y="1914525"/>
                </a:lnTo>
                <a:lnTo>
                  <a:pt x="0" y="1914525"/>
                </a:lnTo>
                <a:lnTo>
                  <a:pt x="0" y="0"/>
                </a:lnTo>
                <a:close/>
              </a:path>
            </a:pathLst>
          </a:custGeom>
          <a:blipFill>
            <a:blip r:embed="rId6"/>
            <a:stretch>
              <a:fillRect/>
            </a:stretch>
          </a:blipFill>
        </p:spPr>
        <p:txBody>
          <a:bodyPr/>
          <a:lstStyle/>
          <a:p>
            <a:endParaRPr lang="en-US"/>
          </a:p>
        </p:txBody>
      </p:sp>
      <p:sp>
        <p:nvSpPr>
          <p:cNvPr id="8" name="Freeform 8"/>
          <p:cNvSpPr/>
          <p:nvPr/>
        </p:nvSpPr>
        <p:spPr>
          <a:xfrm>
            <a:off x="8169212" y="8344548"/>
            <a:ext cx="1952625" cy="1942452"/>
          </a:xfrm>
          <a:custGeom>
            <a:avLst/>
            <a:gdLst/>
            <a:ahLst/>
            <a:cxnLst/>
            <a:rect l="l" t="t" r="r" b="b"/>
            <a:pathLst>
              <a:path w="1952625" h="1942452">
                <a:moveTo>
                  <a:pt x="0" y="0"/>
                </a:moveTo>
                <a:lnTo>
                  <a:pt x="1952624" y="0"/>
                </a:lnTo>
                <a:lnTo>
                  <a:pt x="1952624" y="1942452"/>
                </a:lnTo>
                <a:lnTo>
                  <a:pt x="0" y="1942452"/>
                </a:lnTo>
                <a:lnTo>
                  <a:pt x="0" y="0"/>
                </a:lnTo>
                <a:close/>
              </a:path>
            </a:pathLst>
          </a:custGeom>
          <a:blipFill>
            <a:blip r:embed="rId7"/>
            <a:stretch>
              <a:fillRect b="-2485"/>
            </a:stretch>
          </a:blipFill>
        </p:spPr>
        <p:txBody>
          <a:bodyPr/>
          <a:lstStyle/>
          <a:p>
            <a:endParaRPr lang="en-US"/>
          </a:p>
        </p:txBody>
      </p:sp>
      <p:sp>
        <p:nvSpPr>
          <p:cNvPr id="9" name="Freeform 9"/>
          <p:cNvSpPr/>
          <p:nvPr/>
        </p:nvSpPr>
        <p:spPr>
          <a:xfrm>
            <a:off x="0" y="0"/>
            <a:ext cx="2817333" cy="2522687"/>
          </a:xfrm>
          <a:custGeom>
            <a:avLst/>
            <a:gdLst/>
            <a:ahLst/>
            <a:cxnLst/>
            <a:rect l="l" t="t" r="r" b="b"/>
            <a:pathLst>
              <a:path w="2817333" h="2522687">
                <a:moveTo>
                  <a:pt x="0" y="0"/>
                </a:moveTo>
                <a:lnTo>
                  <a:pt x="2817333" y="0"/>
                </a:lnTo>
                <a:lnTo>
                  <a:pt x="2817333" y="2522687"/>
                </a:lnTo>
                <a:lnTo>
                  <a:pt x="0" y="2522687"/>
                </a:lnTo>
                <a:lnTo>
                  <a:pt x="0" y="0"/>
                </a:lnTo>
                <a:close/>
              </a:path>
            </a:pathLst>
          </a:custGeom>
          <a:blipFill>
            <a:blip r:embed="rId8"/>
            <a:stretch>
              <a:fillRect l="-80199" t="-75949"/>
            </a:stretch>
          </a:blipFill>
        </p:spPr>
        <p:txBody>
          <a:bodyPr/>
          <a:lstStyle/>
          <a:p>
            <a:endParaRPr lang="en-US"/>
          </a:p>
        </p:txBody>
      </p:sp>
      <p:sp>
        <p:nvSpPr>
          <p:cNvPr id="10" name="Freeform 10"/>
          <p:cNvSpPr/>
          <p:nvPr/>
        </p:nvSpPr>
        <p:spPr>
          <a:xfrm flipH="1">
            <a:off x="16173364" y="0"/>
            <a:ext cx="2114636" cy="3147241"/>
          </a:xfrm>
          <a:custGeom>
            <a:avLst/>
            <a:gdLst/>
            <a:ahLst/>
            <a:cxnLst/>
            <a:rect l="l" t="t" r="r" b="b"/>
            <a:pathLst>
              <a:path w="2114636" h="3147241">
                <a:moveTo>
                  <a:pt x="2114636" y="0"/>
                </a:moveTo>
                <a:lnTo>
                  <a:pt x="0" y="0"/>
                </a:lnTo>
                <a:lnTo>
                  <a:pt x="0" y="3147241"/>
                </a:lnTo>
                <a:lnTo>
                  <a:pt x="2114636" y="3147241"/>
                </a:lnTo>
                <a:lnTo>
                  <a:pt x="2114636" y="0"/>
                </a:lnTo>
                <a:close/>
              </a:path>
            </a:pathLst>
          </a:custGeom>
          <a:blipFill>
            <a:blip r:embed="rId8"/>
            <a:stretch>
              <a:fillRect l="-126" t="-41033" r="-139953"/>
            </a:stretch>
          </a:blipFill>
        </p:spPr>
        <p:txBody>
          <a:bodyPr/>
          <a:lstStyle/>
          <a:p>
            <a:endParaRPr lang="en-US"/>
          </a:p>
        </p:txBody>
      </p:sp>
      <p:grpSp>
        <p:nvGrpSpPr>
          <p:cNvPr id="11" name="Group 11"/>
          <p:cNvGrpSpPr>
            <a:grpSpLocks noChangeAspect="1"/>
          </p:cNvGrpSpPr>
          <p:nvPr/>
        </p:nvGrpSpPr>
        <p:grpSpPr>
          <a:xfrm>
            <a:off x="-63503" y="-63503"/>
            <a:ext cx="2941739" cy="2650988"/>
            <a:chOff x="0" y="0"/>
            <a:chExt cx="2941739" cy="2650985"/>
          </a:xfrm>
        </p:grpSpPr>
        <p:sp>
          <p:nvSpPr>
            <p:cNvPr id="12" name="Freeform 12"/>
            <p:cNvSpPr/>
            <p:nvPr/>
          </p:nvSpPr>
          <p:spPr>
            <a:xfrm>
              <a:off x="1430401" y="2225167"/>
              <a:ext cx="126746" cy="126746"/>
            </a:xfrm>
            <a:custGeom>
              <a:avLst/>
              <a:gdLst/>
              <a:ahLst/>
              <a:cxnLst/>
              <a:rect l="l" t="t" r="r" b="b"/>
              <a:pathLst>
                <a:path w="126746" h="126746">
                  <a:moveTo>
                    <a:pt x="126746" y="63373"/>
                  </a:moveTo>
                  <a:cubicBezTo>
                    <a:pt x="126746" y="67564"/>
                    <a:pt x="126365" y="71628"/>
                    <a:pt x="125476" y="75692"/>
                  </a:cubicBezTo>
                  <a:cubicBezTo>
                    <a:pt x="124587" y="79756"/>
                    <a:pt x="123444" y="83693"/>
                    <a:pt x="121920" y="87630"/>
                  </a:cubicBezTo>
                  <a:cubicBezTo>
                    <a:pt x="120396" y="91567"/>
                    <a:pt x="118364" y="95123"/>
                    <a:pt x="116078" y="98552"/>
                  </a:cubicBezTo>
                  <a:cubicBezTo>
                    <a:pt x="113792" y="101981"/>
                    <a:pt x="111125" y="105283"/>
                    <a:pt x="108204" y="108204"/>
                  </a:cubicBezTo>
                  <a:cubicBezTo>
                    <a:pt x="105283" y="111125"/>
                    <a:pt x="102108" y="113792"/>
                    <a:pt x="98552" y="116078"/>
                  </a:cubicBezTo>
                  <a:cubicBezTo>
                    <a:pt x="94996" y="118364"/>
                    <a:pt x="91440" y="120396"/>
                    <a:pt x="87630" y="121920"/>
                  </a:cubicBezTo>
                  <a:cubicBezTo>
                    <a:pt x="83820" y="123444"/>
                    <a:pt x="79756" y="124714"/>
                    <a:pt x="75692" y="125476"/>
                  </a:cubicBezTo>
                  <a:cubicBezTo>
                    <a:pt x="71628" y="126238"/>
                    <a:pt x="67437" y="126746"/>
                    <a:pt x="63373" y="126746"/>
                  </a:cubicBezTo>
                  <a:cubicBezTo>
                    <a:pt x="59309" y="126746"/>
                    <a:pt x="55118" y="126365"/>
                    <a:pt x="51054" y="125476"/>
                  </a:cubicBezTo>
                  <a:cubicBezTo>
                    <a:pt x="46990" y="124587"/>
                    <a:pt x="43053" y="123444"/>
                    <a:pt x="39116" y="121920"/>
                  </a:cubicBezTo>
                  <a:cubicBezTo>
                    <a:pt x="35179" y="120396"/>
                    <a:pt x="31623" y="118364"/>
                    <a:pt x="28194" y="116078"/>
                  </a:cubicBezTo>
                  <a:cubicBezTo>
                    <a:pt x="24765" y="113792"/>
                    <a:pt x="21463" y="111125"/>
                    <a:pt x="18542" y="108204"/>
                  </a:cubicBezTo>
                  <a:cubicBezTo>
                    <a:pt x="15621" y="105283"/>
                    <a:pt x="12954" y="102108"/>
                    <a:pt x="10668" y="98552"/>
                  </a:cubicBezTo>
                  <a:cubicBezTo>
                    <a:pt x="8382" y="94996"/>
                    <a:pt x="6350" y="91440"/>
                    <a:pt x="4826" y="87630"/>
                  </a:cubicBezTo>
                  <a:cubicBezTo>
                    <a:pt x="3302" y="83820"/>
                    <a:pt x="2032" y="79756"/>
                    <a:pt x="1270" y="75692"/>
                  </a:cubicBezTo>
                  <a:cubicBezTo>
                    <a:pt x="508" y="71628"/>
                    <a:pt x="0" y="67437"/>
                    <a:pt x="0" y="63373"/>
                  </a:cubicBezTo>
                  <a:cubicBezTo>
                    <a:pt x="0" y="59309"/>
                    <a:pt x="381" y="55118"/>
                    <a:pt x="1270" y="51054"/>
                  </a:cubicBezTo>
                  <a:cubicBezTo>
                    <a:pt x="2159" y="46990"/>
                    <a:pt x="3302" y="43053"/>
                    <a:pt x="4826" y="39116"/>
                  </a:cubicBezTo>
                  <a:cubicBezTo>
                    <a:pt x="6350" y="35179"/>
                    <a:pt x="8382" y="31623"/>
                    <a:pt x="10668" y="28194"/>
                  </a:cubicBezTo>
                  <a:cubicBezTo>
                    <a:pt x="12954" y="24765"/>
                    <a:pt x="15621" y="21463"/>
                    <a:pt x="18542" y="18542"/>
                  </a:cubicBezTo>
                  <a:cubicBezTo>
                    <a:pt x="21463" y="15621"/>
                    <a:pt x="24638" y="12954"/>
                    <a:pt x="28194" y="10668"/>
                  </a:cubicBezTo>
                  <a:cubicBezTo>
                    <a:pt x="31750" y="8382"/>
                    <a:pt x="35306" y="6350"/>
                    <a:pt x="39116" y="4826"/>
                  </a:cubicBezTo>
                  <a:cubicBezTo>
                    <a:pt x="42926" y="3302"/>
                    <a:pt x="46990" y="2032"/>
                    <a:pt x="51054" y="1270"/>
                  </a:cubicBezTo>
                  <a:cubicBezTo>
                    <a:pt x="55118" y="508"/>
                    <a:pt x="59309" y="0"/>
                    <a:pt x="63373" y="0"/>
                  </a:cubicBezTo>
                  <a:cubicBezTo>
                    <a:pt x="67437" y="0"/>
                    <a:pt x="71628" y="381"/>
                    <a:pt x="75692" y="1270"/>
                  </a:cubicBezTo>
                  <a:cubicBezTo>
                    <a:pt x="79756" y="2159"/>
                    <a:pt x="83693" y="3302"/>
                    <a:pt x="87630" y="4826"/>
                  </a:cubicBezTo>
                  <a:cubicBezTo>
                    <a:pt x="91567" y="6350"/>
                    <a:pt x="95123" y="8382"/>
                    <a:pt x="98552" y="10668"/>
                  </a:cubicBezTo>
                  <a:cubicBezTo>
                    <a:pt x="101981" y="12954"/>
                    <a:pt x="105283" y="15621"/>
                    <a:pt x="108204" y="18542"/>
                  </a:cubicBezTo>
                  <a:cubicBezTo>
                    <a:pt x="111125" y="21463"/>
                    <a:pt x="113792" y="24638"/>
                    <a:pt x="116078" y="28194"/>
                  </a:cubicBezTo>
                  <a:cubicBezTo>
                    <a:pt x="118364" y="31750"/>
                    <a:pt x="120396" y="35306"/>
                    <a:pt x="121920" y="39116"/>
                  </a:cubicBezTo>
                  <a:cubicBezTo>
                    <a:pt x="123444" y="42926"/>
                    <a:pt x="124714" y="46990"/>
                    <a:pt x="125476" y="51054"/>
                  </a:cubicBezTo>
                  <a:cubicBezTo>
                    <a:pt x="126238" y="55118"/>
                    <a:pt x="126746" y="59309"/>
                    <a:pt x="126746" y="63373"/>
                  </a:cubicBezTo>
                  <a:close/>
                </a:path>
              </a:pathLst>
            </a:custGeom>
            <a:solidFill>
              <a:srgbClr val="FFFFFF"/>
            </a:solidFill>
          </p:spPr>
          <p:txBody>
            <a:bodyPr/>
            <a:lstStyle/>
            <a:p>
              <a:endParaRPr lang="en-US"/>
            </a:p>
          </p:txBody>
        </p:sp>
        <p:sp>
          <p:nvSpPr>
            <p:cNvPr id="13" name="Freeform 13"/>
            <p:cNvSpPr/>
            <p:nvPr/>
          </p:nvSpPr>
          <p:spPr>
            <a:xfrm>
              <a:off x="63500" y="63500"/>
              <a:ext cx="2814701" cy="2523998"/>
            </a:xfrm>
            <a:custGeom>
              <a:avLst/>
              <a:gdLst/>
              <a:ahLst/>
              <a:cxnLst/>
              <a:rect l="l" t="t" r="r" b="b"/>
              <a:pathLst>
                <a:path w="2814701" h="2523998">
                  <a:moveTo>
                    <a:pt x="0" y="0"/>
                  </a:moveTo>
                  <a:lnTo>
                    <a:pt x="0" y="2523998"/>
                  </a:lnTo>
                  <a:lnTo>
                    <a:pt x="2814701" y="2523998"/>
                  </a:lnTo>
                  <a:lnTo>
                    <a:pt x="2814701" y="0"/>
                  </a:lnTo>
                  <a:close/>
                </a:path>
              </a:pathLst>
            </a:custGeom>
            <a:solidFill>
              <a:srgbClr val="000000">
                <a:alpha val="0"/>
              </a:srgbClr>
            </a:solidFill>
          </p:spPr>
          <p:txBody>
            <a:bodyPr/>
            <a:lstStyle/>
            <a:p>
              <a:endParaRPr lang="en-US"/>
            </a:p>
          </p:txBody>
        </p:sp>
      </p:grpSp>
      <p:grpSp>
        <p:nvGrpSpPr>
          <p:cNvPr id="14" name="Group 14"/>
          <p:cNvGrpSpPr>
            <a:grpSpLocks noChangeAspect="1"/>
          </p:cNvGrpSpPr>
          <p:nvPr/>
        </p:nvGrpSpPr>
        <p:grpSpPr>
          <a:xfrm>
            <a:off x="1366752" y="2690298"/>
            <a:ext cx="126892" cy="126892"/>
            <a:chOff x="0" y="0"/>
            <a:chExt cx="126886" cy="126886"/>
          </a:xfrm>
        </p:grpSpPr>
        <p:sp>
          <p:nvSpPr>
            <p:cNvPr id="15" name="Freeform 15"/>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16" name="Group 16"/>
          <p:cNvGrpSpPr>
            <a:grpSpLocks noChangeAspect="1"/>
          </p:cNvGrpSpPr>
          <p:nvPr/>
        </p:nvGrpSpPr>
        <p:grpSpPr>
          <a:xfrm>
            <a:off x="1366752" y="3219012"/>
            <a:ext cx="126892" cy="126892"/>
            <a:chOff x="0" y="0"/>
            <a:chExt cx="126886" cy="126886"/>
          </a:xfrm>
        </p:grpSpPr>
        <p:sp>
          <p:nvSpPr>
            <p:cNvPr id="17" name="Freeform 17"/>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18" name="Group 18"/>
          <p:cNvGrpSpPr>
            <a:grpSpLocks noChangeAspect="1"/>
          </p:cNvGrpSpPr>
          <p:nvPr/>
        </p:nvGrpSpPr>
        <p:grpSpPr>
          <a:xfrm>
            <a:off x="1366752" y="3747716"/>
            <a:ext cx="126892" cy="126892"/>
            <a:chOff x="0" y="0"/>
            <a:chExt cx="126886" cy="126886"/>
          </a:xfrm>
        </p:grpSpPr>
        <p:sp>
          <p:nvSpPr>
            <p:cNvPr id="19" name="Freeform 19"/>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20" name="Group 20"/>
          <p:cNvGrpSpPr>
            <a:grpSpLocks noChangeAspect="1"/>
          </p:cNvGrpSpPr>
          <p:nvPr/>
        </p:nvGrpSpPr>
        <p:grpSpPr>
          <a:xfrm>
            <a:off x="1366752" y="4276420"/>
            <a:ext cx="126892" cy="126892"/>
            <a:chOff x="0" y="0"/>
            <a:chExt cx="126886" cy="126886"/>
          </a:xfrm>
        </p:grpSpPr>
        <p:sp>
          <p:nvSpPr>
            <p:cNvPr id="21" name="Freeform 21"/>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22" name="Group 22"/>
          <p:cNvGrpSpPr>
            <a:grpSpLocks noChangeAspect="1"/>
          </p:cNvGrpSpPr>
          <p:nvPr/>
        </p:nvGrpSpPr>
        <p:grpSpPr>
          <a:xfrm>
            <a:off x="1366752" y="4805124"/>
            <a:ext cx="126892" cy="126892"/>
            <a:chOff x="0" y="0"/>
            <a:chExt cx="126886" cy="126886"/>
          </a:xfrm>
        </p:grpSpPr>
        <p:sp>
          <p:nvSpPr>
            <p:cNvPr id="23" name="Freeform 23"/>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24" name="Group 24"/>
          <p:cNvGrpSpPr>
            <a:grpSpLocks noChangeAspect="1"/>
          </p:cNvGrpSpPr>
          <p:nvPr/>
        </p:nvGrpSpPr>
        <p:grpSpPr>
          <a:xfrm>
            <a:off x="1366752" y="5333838"/>
            <a:ext cx="126892" cy="126892"/>
            <a:chOff x="0" y="0"/>
            <a:chExt cx="126886" cy="126886"/>
          </a:xfrm>
        </p:grpSpPr>
        <p:sp>
          <p:nvSpPr>
            <p:cNvPr id="25" name="Freeform 25"/>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26" name="Group 26"/>
          <p:cNvGrpSpPr>
            <a:grpSpLocks noChangeAspect="1"/>
          </p:cNvGrpSpPr>
          <p:nvPr/>
        </p:nvGrpSpPr>
        <p:grpSpPr>
          <a:xfrm>
            <a:off x="1366752" y="6391246"/>
            <a:ext cx="126892" cy="126892"/>
            <a:chOff x="0" y="0"/>
            <a:chExt cx="126886" cy="126886"/>
          </a:xfrm>
        </p:grpSpPr>
        <p:sp>
          <p:nvSpPr>
            <p:cNvPr id="27" name="Freeform 27"/>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txBody>
            <a:bodyPr/>
            <a:lstStyle/>
            <a:p>
              <a:endParaRPr lang="en-US"/>
            </a:p>
          </p:txBody>
        </p:sp>
      </p:grpSp>
      <p:grpSp>
        <p:nvGrpSpPr>
          <p:cNvPr id="28" name="Group 28"/>
          <p:cNvGrpSpPr>
            <a:grpSpLocks noChangeAspect="1"/>
          </p:cNvGrpSpPr>
          <p:nvPr/>
        </p:nvGrpSpPr>
        <p:grpSpPr>
          <a:xfrm>
            <a:off x="-63503" y="7310799"/>
            <a:ext cx="3187484" cy="3039704"/>
            <a:chOff x="0" y="0"/>
            <a:chExt cx="3187484" cy="3039707"/>
          </a:xfrm>
        </p:grpSpPr>
        <p:sp>
          <p:nvSpPr>
            <p:cNvPr id="29" name="Freeform 29"/>
            <p:cNvSpPr/>
            <p:nvPr/>
          </p:nvSpPr>
          <p:spPr>
            <a:xfrm>
              <a:off x="1430401" y="137922"/>
              <a:ext cx="126746" cy="126746"/>
            </a:xfrm>
            <a:custGeom>
              <a:avLst/>
              <a:gdLst/>
              <a:ahLst/>
              <a:cxnLst/>
              <a:rect l="l" t="t" r="r" b="b"/>
              <a:pathLst>
                <a:path w="126746" h="126746">
                  <a:moveTo>
                    <a:pt x="126746" y="63373"/>
                  </a:moveTo>
                  <a:cubicBezTo>
                    <a:pt x="126746" y="67564"/>
                    <a:pt x="126365" y="71628"/>
                    <a:pt x="125476" y="75692"/>
                  </a:cubicBezTo>
                  <a:cubicBezTo>
                    <a:pt x="124587" y="79756"/>
                    <a:pt x="123444" y="83693"/>
                    <a:pt x="121920" y="87630"/>
                  </a:cubicBezTo>
                  <a:cubicBezTo>
                    <a:pt x="120396" y="91567"/>
                    <a:pt x="118364" y="95123"/>
                    <a:pt x="116078" y="98552"/>
                  </a:cubicBezTo>
                  <a:cubicBezTo>
                    <a:pt x="113792" y="101981"/>
                    <a:pt x="111125" y="105283"/>
                    <a:pt x="108204" y="108204"/>
                  </a:cubicBezTo>
                  <a:cubicBezTo>
                    <a:pt x="105283" y="111125"/>
                    <a:pt x="102108" y="113792"/>
                    <a:pt x="98552" y="116078"/>
                  </a:cubicBezTo>
                  <a:cubicBezTo>
                    <a:pt x="94996" y="118364"/>
                    <a:pt x="91440" y="120396"/>
                    <a:pt x="87630" y="121920"/>
                  </a:cubicBezTo>
                  <a:cubicBezTo>
                    <a:pt x="83820" y="123444"/>
                    <a:pt x="79756" y="124714"/>
                    <a:pt x="75692" y="125476"/>
                  </a:cubicBezTo>
                  <a:cubicBezTo>
                    <a:pt x="71628" y="126238"/>
                    <a:pt x="67437" y="126746"/>
                    <a:pt x="63373" y="126746"/>
                  </a:cubicBezTo>
                  <a:cubicBezTo>
                    <a:pt x="59309" y="126746"/>
                    <a:pt x="55118" y="126365"/>
                    <a:pt x="51054" y="125476"/>
                  </a:cubicBezTo>
                  <a:cubicBezTo>
                    <a:pt x="46990" y="124587"/>
                    <a:pt x="43053" y="123444"/>
                    <a:pt x="39116" y="121920"/>
                  </a:cubicBezTo>
                  <a:cubicBezTo>
                    <a:pt x="35179" y="120396"/>
                    <a:pt x="31623" y="118364"/>
                    <a:pt x="28194" y="116078"/>
                  </a:cubicBezTo>
                  <a:cubicBezTo>
                    <a:pt x="24765" y="113792"/>
                    <a:pt x="21463" y="111125"/>
                    <a:pt x="18542" y="108204"/>
                  </a:cubicBezTo>
                  <a:cubicBezTo>
                    <a:pt x="15621" y="105283"/>
                    <a:pt x="12954" y="102108"/>
                    <a:pt x="10668" y="98552"/>
                  </a:cubicBezTo>
                  <a:cubicBezTo>
                    <a:pt x="8382" y="94996"/>
                    <a:pt x="6350" y="91440"/>
                    <a:pt x="4826" y="87630"/>
                  </a:cubicBezTo>
                  <a:cubicBezTo>
                    <a:pt x="3302" y="83820"/>
                    <a:pt x="2032" y="79756"/>
                    <a:pt x="1270" y="75692"/>
                  </a:cubicBezTo>
                  <a:cubicBezTo>
                    <a:pt x="508" y="71628"/>
                    <a:pt x="0" y="67437"/>
                    <a:pt x="0" y="63373"/>
                  </a:cubicBezTo>
                  <a:cubicBezTo>
                    <a:pt x="0" y="59309"/>
                    <a:pt x="381" y="55118"/>
                    <a:pt x="1270" y="51054"/>
                  </a:cubicBezTo>
                  <a:cubicBezTo>
                    <a:pt x="2159" y="46990"/>
                    <a:pt x="3302" y="43053"/>
                    <a:pt x="4826" y="39116"/>
                  </a:cubicBezTo>
                  <a:cubicBezTo>
                    <a:pt x="6350" y="35179"/>
                    <a:pt x="8382" y="31623"/>
                    <a:pt x="10668" y="28194"/>
                  </a:cubicBezTo>
                  <a:cubicBezTo>
                    <a:pt x="12954" y="24765"/>
                    <a:pt x="15621" y="21463"/>
                    <a:pt x="18542" y="18542"/>
                  </a:cubicBezTo>
                  <a:cubicBezTo>
                    <a:pt x="21463" y="15621"/>
                    <a:pt x="24638" y="12954"/>
                    <a:pt x="28194" y="10668"/>
                  </a:cubicBezTo>
                  <a:cubicBezTo>
                    <a:pt x="31750" y="8382"/>
                    <a:pt x="35306" y="6350"/>
                    <a:pt x="39116" y="4826"/>
                  </a:cubicBezTo>
                  <a:cubicBezTo>
                    <a:pt x="42926" y="3302"/>
                    <a:pt x="46990" y="2032"/>
                    <a:pt x="51054" y="1270"/>
                  </a:cubicBezTo>
                  <a:cubicBezTo>
                    <a:pt x="55118" y="508"/>
                    <a:pt x="59309" y="0"/>
                    <a:pt x="63373" y="0"/>
                  </a:cubicBezTo>
                  <a:cubicBezTo>
                    <a:pt x="67437" y="0"/>
                    <a:pt x="71628" y="381"/>
                    <a:pt x="75692" y="1270"/>
                  </a:cubicBezTo>
                  <a:cubicBezTo>
                    <a:pt x="79756" y="2159"/>
                    <a:pt x="83693" y="3302"/>
                    <a:pt x="87630" y="4826"/>
                  </a:cubicBezTo>
                  <a:cubicBezTo>
                    <a:pt x="91567" y="6350"/>
                    <a:pt x="95123" y="8382"/>
                    <a:pt x="98552" y="10668"/>
                  </a:cubicBezTo>
                  <a:cubicBezTo>
                    <a:pt x="101981" y="12954"/>
                    <a:pt x="105283" y="15621"/>
                    <a:pt x="108204" y="18542"/>
                  </a:cubicBezTo>
                  <a:cubicBezTo>
                    <a:pt x="111125" y="21463"/>
                    <a:pt x="113792" y="24638"/>
                    <a:pt x="116078" y="28194"/>
                  </a:cubicBezTo>
                  <a:cubicBezTo>
                    <a:pt x="118364" y="31750"/>
                    <a:pt x="120396" y="35306"/>
                    <a:pt x="121920" y="39116"/>
                  </a:cubicBezTo>
                  <a:cubicBezTo>
                    <a:pt x="123444" y="42926"/>
                    <a:pt x="124714" y="46990"/>
                    <a:pt x="125476" y="51054"/>
                  </a:cubicBezTo>
                  <a:cubicBezTo>
                    <a:pt x="126238" y="55118"/>
                    <a:pt x="126746" y="59309"/>
                    <a:pt x="126746" y="63373"/>
                  </a:cubicBezTo>
                  <a:close/>
                </a:path>
              </a:pathLst>
            </a:custGeom>
            <a:solidFill>
              <a:srgbClr val="FFFFFF"/>
            </a:solidFill>
          </p:spPr>
          <p:txBody>
            <a:bodyPr/>
            <a:lstStyle/>
            <a:p>
              <a:endParaRPr lang="en-US"/>
            </a:p>
          </p:txBody>
        </p:sp>
        <p:sp>
          <p:nvSpPr>
            <p:cNvPr id="30" name="Freeform 30"/>
            <p:cNvSpPr/>
            <p:nvPr/>
          </p:nvSpPr>
          <p:spPr>
            <a:xfrm>
              <a:off x="63500" y="63500"/>
              <a:ext cx="3060446" cy="2912745"/>
            </a:xfrm>
            <a:custGeom>
              <a:avLst/>
              <a:gdLst/>
              <a:ahLst/>
              <a:cxnLst/>
              <a:rect l="l" t="t" r="r" b="b"/>
              <a:pathLst>
                <a:path w="3060446" h="2912745">
                  <a:moveTo>
                    <a:pt x="0" y="0"/>
                  </a:moveTo>
                  <a:lnTo>
                    <a:pt x="0" y="2912745"/>
                  </a:lnTo>
                  <a:lnTo>
                    <a:pt x="3060446" y="2912745"/>
                  </a:lnTo>
                  <a:lnTo>
                    <a:pt x="3060446" y="0"/>
                  </a:lnTo>
                  <a:close/>
                </a:path>
              </a:pathLst>
            </a:custGeom>
            <a:solidFill>
              <a:srgbClr val="000000">
                <a:alpha val="0"/>
              </a:srgbClr>
            </a:solidFill>
          </p:spPr>
          <p:txBody>
            <a:bodyPr/>
            <a:lstStyle/>
            <a:p>
              <a:endParaRPr lang="en-US"/>
            </a:p>
          </p:txBody>
        </p:sp>
      </p:grpSp>
      <p:grpSp>
        <p:nvGrpSpPr>
          <p:cNvPr id="31" name="Group 31"/>
          <p:cNvGrpSpPr>
            <a:grpSpLocks noChangeAspect="1"/>
          </p:cNvGrpSpPr>
          <p:nvPr/>
        </p:nvGrpSpPr>
        <p:grpSpPr>
          <a:xfrm>
            <a:off x="4260152" y="7788421"/>
            <a:ext cx="1905086" cy="1941490"/>
            <a:chOff x="0" y="0"/>
            <a:chExt cx="1905089" cy="1941487"/>
          </a:xfrm>
        </p:grpSpPr>
        <p:sp>
          <p:nvSpPr>
            <p:cNvPr id="32" name="Freeform 32"/>
            <p:cNvSpPr/>
            <p:nvPr/>
          </p:nvSpPr>
          <p:spPr>
            <a:xfrm>
              <a:off x="0" y="0"/>
              <a:ext cx="1905127" cy="1941449"/>
            </a:xfrm>
            <a:custGeom>
              <a:avLst/>
              <a:gdLst/>
              <a:ahLst/>
              <a:cxnLst/>
              <a:rect l="l" t="t" r="r" b="b"/>
              <a:pathLst>
                <a:path w="1905127" h="1941449">
                  <a:moveTo>
                    <a:pt x="0" y="1941449"/>
                  </a:moveTo>
                  <a:lnTo>
                    <a:pt x="1905127" y="1941449"/>
                  </a:lnTo>
                  <a:lnTo>
                    <a:pt x="1905127" y="0"/>
                  </a:lnTo>
                  <a:lnTo>
                    <a:pt x="0" y="0"/>
                  </a:lnTo>
                  <a:close/>
                </a:path>
              </a:pathLst>
            </a:custGeom>
            <a:solidFill>
              <a:srgbClr val="000000">
                <a:alpha val="0"/>
              </a:srgbClr>
            </a:solidFill>
          </p:spPr>
          <p:txBody>
            <a:bodyPr/>
            <a:lstStyle/>
            <a:p>
              <a:endParaRPr lang="en-US"/>
            </a:p>
          </p:txBody>
        </p:sp>
      </p:grpSp>
      <p:grpSp>
        <p:nvGrpSpPr>
          <p:cNvPr id="33" name="Group 33"/>
          <p:cNvGrpSpPr>
            <a:grpSpLocks noChangeAspect="1"/>
          </p:cNvGrpSpPr>
          <p:nvPr/>
        </p:nvGrpSpPr>
        <p:grpSpPr>
          <a:xfrm>
            <a:off x="8169212" y="8344548"/>
            <a:ext cx="1949587" cy="1942452"/>
            <a:chOff x="0" y="0"/>
            <a:chExt cx="1949590" cy="1942452"/>
          </a:xfrm>
        </p:grpSpPr>
        <p:sp>
          <p:nvSpPr>
            <p:cNvPr id="34" name="Freeform 34"/>
            <p:cNvSpPr/>
            <p:nvPr/>
          </p:nvSpPr>
          <p:spPr>
            <a:xfrm>
              <a:off x="0" y="0"/>
              <a:ext cx="1949577" cy="1942465"/>
            </a:xfrm>
            <a:custGeom>
              <a:avLst/>
              <a:gdLst/>
              <a:ahLst/>
              <a:cxnLst/>
              <a:rect l="l" t="t" r="r" b="b"/>
              <a:pathLst>
                <a:path w="1949577" h="1942465">
                  <a:moveTo>
                    <a:pt x="0" y="0"/>
                  </a:moveTo>
                  <a:lnTo>
                    <a:pt x="0" y="1942465"/>
                  </a:lnTo>
                  <a:lnTo>
                    <a:pt x="1949577" y="1942465"/>
                  </a:lnTo>
                  <a:lnTo>
                    <a:pt x="1949577" y="0"/>
                  </a:lnTo>
                  <a:close/>
                </a:path>
              </a:pathLst>
            </a:custGeom>
            <a:solidFill>
              <a:srgbClr val="000000">
                <a:alpha val="0"/>
              </a:srgbClr>
            </a:solidFill>
          </p:spPr>
          <p:txBody>
            <a:bodyPr/>
            <a:lstStyle/>
            <a:p>
              <a:endParaRPr lang="en-US"/>
            </a:p>
          </p:txBody>
        </p:sp>
      </p:grpSp>
      <p:grpSp>
        <p:nvGrpSpPr>
          <p:cNvPr id="35" name="Group 35"/>
          <p:cNvGrpSpPr>
            <a:grpSpLocks noChangeAspect="1"/>
          </p:cNvGrpSpPr>
          <p:nvPr/>
        </p:nvGrpSpPr>
        <p:grpSpPr>
          <a:xfrm>
            <a:off x="11864216" y="8327669"/>
            <a:ext cx="1883340" cy="1918821"/>
            <a:chOff x="0" y="0"/>
            <a:chExt cx="1883346" cy="1918830"/>
          </a:xfrm>
        </p:grpSpPr>
        <p:sp>
          <p:nvSpPr>
            <p:cNvPr id="36" name="Freeform 36"/>
            <p:cNvSpPr/>
            <p:nvPr/>
          </p:nvSpPr>
          <p:spPr>
            <a:xfrm>
              <a:off x="0" y="0"/>
              <a:ext cx="1883283" cy="1918843"/>
            </a:xfrm>
            <a:custGeom>
              <a:avLst/>
              <a:gdLst/>
              <a:ahLst/>
              <a:cxnLst/>
              <a:rect l="l" t="t" r="r" b="b"/>
              <a:pathLst>
                <a:path w="1883283" h="1918843">
                  <a:moveTo>
                    <a:pt x="0" y="1918843"/>
                  </a:moveTo>
                  <a:lnTo>
                    <a:pt x="1883283" y="1918843"/>
                  </a:lnTo>
                  <a:lnTo>
                    <a:pt x="1883283" y="0"/>
                  </a:lnTo>
                  <a:lnTo>
                    <a:pt x="0" y="0"/>
                  </a:lnTo>
                  <a:close/>
                </a:path>
              </a:pathLst>
            </a:custGeom>
            <a:solidFill>
              <a:srgbClr val="000000">
                <a:alpha val="0"/>
              </a:srgbClr>
            </a:solidFill>
          </p:spPr>
          <p:txBody>
            <a:bodyPr/>
            <a:lstStyle/>
            <a:p>
              <a:endParaRPr lang="en-US"/>
            </a:p>
          </p:txBody>
        </p:sp>
      </p:grpSp>
      <p:grpSp>
        <p:nvGrpSpPr>
          <p:cNvPr id="37" name="Group 37"/>
          <p:cNvGrpSpPr>
            <a:grpSpLocks noChangeAspect="1"/>
          </p:cNvGrpSpPr>
          <p:nvPr/>
        </p:nvGrpSpPr>
        <p:grpSpPr>
          <a:xfrm>
            <a:off x="15492984" y="8327669"/>
            <a:ext cx="2795016" cy="1959331"/>
            <a:chOff x="0" y="0"/>
            <a:chExt cx="2795016" cy="1959331"/>
          </a:xfrm>
        </p:grpSpPr>
        <p:sp>
          <p:nvSpPr>
            <p:cNvPr id="38" name="Freeform 38"/>
            <p:cNvSpPr/>
            <p:nvPr/>
          </p:nvSpPr>
          <p:spPr>
            <a:xfrm>
              <a:off x="0" y="0"/>
              <a:ext cx="2795016" cy="1959356"/>
            </a:xfrm>
            <a:custGeom>
              <a:avLst/>
              <a:gdLst/>
              <a:ahLst/>
              <a:cxnLst/>
              <a:rect l="l" t="t" r="r" b="b"/>
              <a:pathLst>
                <a:path w="2795016" h="1959356">
                  <a:moveTo>
                    <a:pt x="0" y="0"/>
                  </a:moveTo>
                  <a:lnTo>
                    <a:pt x="0" y="1959356"/>
                  </a:lnTo>
                  <a:lnTo>
                    <a:pt x="2795016" y="1959356"/>
                  </a:lnTo>
                  <a:lnTo>
                    <a:pt x="2795016" y="0"/>
                  </a:lnTo>
                  <a:close/>
                </a:path>
              </a:pathLst>
            </a:custGeom>
            <a:solidFill>
              <a:srgbClr val="000000">
                <a:alpha val="0"/>
              </a:srgbClr>
            </a:solidFill>
          </p:spPr>
          <p:txBody>
            <a:bodyPr/>
            <a:lstStyle/>
            <a:p>
              <a:endParaRPr lang="en-US"/>
            </a:p>
          </p:txBody>
        </p:sp>
      </p:grpSp>
      <p:grpSp>
        <p:nvGrpSpPr>
          <p:cNvPr id="39" name="Group 39"/>
          <p:cNvGrpSpPr>
            <a:grpSpLocks noChangeAspect="1"/>
          </p:cNvGrpSpPr>
          <p:nvPr/>
        </p:nvGrpSpPr>
        <p:grpSpPr>
          <a:xfrm>
            <a:off x="16173364" y="0"/>
            <a:ext cx="2114636" cy="3148546"/>
            <a:chOff x="0" y="0"/>
            <a:chExt cx="2114626" cy="3148546"/>
          </a:xfrm>
        </p:grpSpPr>
        <p:sp>
          <p:nvSpPr>
            <p:cNvPr id="40" name="Freeform 40"/>
            <p:cNvSpPr/>
            <p:nvPr/>
          </p:nvSpPr>
          <p:spPr>
            <a:xfrm>
              <a:off x="0" y="0"/>
              <a:ext cx="2114677" cy="3148584"/>
            </a:xfrm>
            <a:custGeom>
              <a:avLst/>
              <a:gdLst/>
              <a:ahLst/>
              <a:cxnLst/>
              <a:rect l="l" t="t" r="r" b="b"/>
              <a:pathLst>
                <a:path w="2114677" h="3148584">
                  <a:moveTo>
                    <a:pt x="0" y="0"/>
                  </a:moveTo>
                  <a:lnTo>
                    <a:pt x="0" y="3148584"/>
                  </a:lnTo>
                  <a:lnTo>
                    <a:pt x="2114677" y="3148584"/>
                  </a:lnTo>
                  <a:lnTo>
                    <a:pt x="2114677" y="0"/>
                  </a:lnTo>
                  <a:close/>
                </a:path>
              </a:pathLst>
            </a:custGeom>
            <a:solidFill>
              <a:srgbClr val="000000">
                <a:alpha val="0"/>
              </a:srgbClr>
            </a:solidFill>
          </p:spPr>
          <p:txBody>
            <a:bodyPr/>
            <a:lstStyle/>
            <a:p>
              <a:endParaRPr lang="en-US"/>
            </a:p>
          </p:txBody>
        </p:sp>
      </p:grpSp>
      <p:sp>
        <p:nvSpPr>
          <p:cNvPr id="41" name="TextBox 41"/>
          <p:cNvSpPr txBox="1"/>
          <p:nvPr/>
        </p:nvSpPr>
        <p:spPr>
          <a:xfrm>
            <a:off x="2237632" y="271053"/>
            <a:ext cx="14928637" cy="2320623"/>
          </a:xfrm>
          <a:prstGeom prst="rect">
            <a:avLst/>
          </a:prstGeom>
        </p:spPr>
        <p:txBody>
          <a:bodyPr lIns="0" tIns="0" rIns="0" bIns="0" rtlCol="0" anchor="t">
            <a:spAutoFit/>
          </a:bodyPr>
          <a:lstStyle/>
          <a:p>
            <a:pPr algn="ctr">
              <a:lnSpc>
                <a:spcPts val="11475"/>
              </a:lnSpc>
            </a:pPr>
            <a:r>
              <a:rPr lang="en-US" sz="8196" spc="893">
                <a:solidFill>
                  <a:srgbClr val="FFFFFF"/>
                </a:solidFill>
                <a:latin typeface="Sigher"/>
                <a:ea typeface="Sigher"/>
                <a:cs typeface="Sigher"/>
                <a:sym typeface="Sigher"/>
              </a:rPr>
              <a:t>FUNCTIONS BREAKDOWN </a:t>
            </a:r>
          </a:p>
          <a:p>
            <a:pPr algn="ctr">
              <a:lnSpc>
                <a:spcPts val="4164"/>
              </a:lnSpc>
            </a:pPr>
            <a:r>
              <a:rPr lang="en-US" sz="3009" spc="324">
                <a:solidFill>
                  <a:srgbClr val="FFFFFF"/>
                </a:solidFill>
                <a:latin typeface="Schoolbell"/>
                <a:ea typeface="Schoolbell"/>
                <a:cs typeface="Schoolbell"/>
                <a:sym typeface="Schoolbell"/>
              </a:rPr>
              <a:t>CLEARSCREEN(): CLEARS THE CONSOLE SCREEN TO REFRESH THE GAME DISPLAY. </a:t>
            </a:r>
          </a:p>
        </p:txBody>
      </p:sp>
      <p:sp>
        <p:nvSpPr>
          <p:cNvPr id="42" name="TextBox 42"/>
          <p:cNvSpPr txBox="1"/>
          <p:nvPr/>
        </p:nvSpPr>
        <p:spPr>
          <a:xfrm>
            <a:off x="2716444" y="2467442"/>
            <a:ext cx="13828843" cy="1060599"/>
          </a:xfrm>
          <a:prstGeom prst="rect">
            <a:avLst/>
          </a:prstGeom>
        </p:spPr>
        <p:txBody>
          <a:bodyPr lIns="0" tIns="0" rIns="0" bIns="0" rtlCol="0" anchor="t">
            <a:spAutoFit/>
          </a:bodyPr>
          <a:lstStyle/>
          <a:p>
            <a:pPr algn="l">
              <a:lnSpc>
                <a:spcPts val="4164"/>
              </a:lnSpc>
            </a:pPr>
            <a:r>
              <a:rPr lang="en-US" sz="3009" spc="312" dirty="0">
                <a:solidFill>
                  <a:srgbClr val="FFFFFF"/>
                </a:solidFill>
                <a:latin typeface="Schoolbell"/>
                <a:ea typeface="Schoolbell"/>
                <a:cs typeface="Schoolbell"/>
                <a:sym typeface="Schoolbell"/>
              </a:rPr>
              <a:t>DISPLAYSPACESHIP(): DISPLAYS THE SPACESHIP AT ITS CURRENT POSITION. MOVESPACESHIP(): MOVES THE SPACESHIP BASED ON USER INPUT (W,A,S,D). </a:t>
            </a:r>
          </a:p>
        </p:txBody>
      </p:sp>
      <p:sp>
        <p:nvSpPr>
          <p:cNvPr id="43" name="TextBox 43"/>
          <p:cNvSpPr txBox="1"/>
          <p:nvPr/>
        </p:nvSpPr>
        <p:spPr>
          <a:xfrm>
            <a:off x="4493057" y="3524860"/>
            <a:ext cx="10164328" cy="531886"/>
          </a:xfrm>
          <a:prstGeom prst="rect">
            <a:avLst/>
          </a:prstGeom>
        </p:spPr>
        <p:txBody>
          <a:bodyPr lIns="0" tIns="0" rIns="0" bIns="0" rtlCol="0" anchor="t">
            <a:spAutoFit/>
          </a:bodyPr>
          <a:lstStyle/>
          <a:p>
            <a:pPr algn="l">
              <a:lnSpc>
                <a:spcPts val="4164"/>
              </a:lnSpc>
            </a:pPr>
            <a:r>
              <a:rPr lang="en-US" sz="3009" spc="318">
                <a:solidFill>
                  <a:srgbClr val="FFFFFF"/>
                </a:solidFill>
                <a:latin typeface="Schoolbell"/>
                <a:ea typeface="Schoolbell"/>
                <a:cs typeface="Schoolbell"/>
                <a:sym typeface="Schoolbell"/>
              </a:rPr>
              <a:t>SHOOTBULLET(): FIRES A BULLET FROM THE SPACESHIP.</a:t>
            </a:r>
          </a:p>
        </p:txBody>
      </p:sp>
      <p:sp>
        <p:nvSpPr>
          <p:cNvPr id="44" name="TextBox 44"/>
          <p:cNvSpPr txBox="1"/>
          <p:nvPr/>
        </p:nvSpPr>
        <p:spPr>
          <a:xfrm>
            <a:off x="1787900" y="4053564"/>
            <a:ext cx="15845923" cy="3751412"/>
          </a:xfrm>
          <a:prstGeom prst="rect">
            <a:avLst/>
          </a:prstGeom>
        </p:spPr>
        <p:txBody>
          <a:bodyPr lIns="0" tIns="0" rIns="0" bIns="0" rtlCol="0" anchor="t">
            <a:spAutoFit/>
          </a:bodyPr>
          <a:lstStyle/>
          <a:p>
            <a:pPr algn="ctr">
              <a:lnSpc>
                <a:spcPts val="4164"/>
              </a:lnSpc>
            </a:pPr>
            <a:r>
              <a:rPr lang="en-US" sz="3009" spc="321" dirty="0">
                <a:solidFill>
                  <a:srgbClr val="FFFFFF"/>
                </a:solidFill>
                <a:latin typeface="Schoolbell"/>
                <a:ea typeface="Schoolbell"/>
                <a:cs typeface="Schoolbell"/>
                <a:sym typeface="Schoolbell"/>
              </a:rPr>
              <a:t>UPDATEBULLET(): MOVES THE BULLET UPWARD AND RESETS WHEN OFF-SCREEN. SPAWNALIENS(): RANDOMLY SPAWNS NEW ALIENS WHEN NECESSARY. </a:t>
            </a:r>
          </a:p>
          <a:p>
            <a:pPr algn="ctr">
              <a:lnSpc>
                <a:spcPts val="4164"/>
              </a:lnSpc>
            </a:pPr>
            <a:r>
              <a:rPr lang="en-US" sz="3009" spc="321" dirty="0">
                <a:solidFill>
                  <a:srgbClr val="FFFFFF"/>
                </a:solidFill>
                <a:latin typeface="Schoolbell"/>
                <a:ea typeface="Schoolbell"/>
                <a:cs typeface="Schoolbell"/>
                <a:sym typeface="Schoolbell"/>
              </a:rPr>
              <a:t>MOVEALIENS(): MOVES ALIENS DOWN THE SCREEN AND CHECKS IF ANY NEED RESPAWNED. </a:t>
            </a:r>
          </a:p>
          <a:p>
            <a:pPr algn="ctr">
              <a:lnSpc>
                <a:spcPts val="4164"/>
              </a:lnSpc>
            </a:pPr>
            <a:r>
              <a:rPr lang="en-US" sz="3009" spc="321" dirty="0">
                <a:solidFill>
                  <a:srgbClr val="FFFFFF"/>
                </a:solidFill>
                <a:latin typeface="Schoolbell"/>
                <a:ea typeface="Schoolbell"/>
                <a:cs typeface="Schoolbell"/>
                <a:sym typeface="Schoolbell"/>
              </a:rPr>
              <a:t>CHECKCOLLISIONS(): CHECKS IF A BULLET HITS ANY ALIEN AND UPDATES THE GAME STATE. </a:t>
            </a:r>
          </a:p>
          <a:p>
            <a:pPr algn="ctr">
              <a:lnSpc>
                <a:spcPts val="4164"/>
              </a:lnSpc>
            </a:pPr>
            <a:r>
              <a:rPr lang="en-US" sz="3009" spc="321" dirty="0">
                <a:solidFill>
                  <a:srgbClr val="FFFFFF"/>
                </a:solidFill>
                <a:latin typeface="Schoolbell"/>
                <a:ea typeface="Schoolbell"/>
                <a:cs typeface="Schoolbell"/>
                <a:sym typeface="Schoolbell"/>
              </a:rPr>
              <a:t>ISGAMEOVER(): TRIGGERS GAME OVER IF COLLISION IS MET. </a:t>
            </a:r>
          </a:p>
        </p:txBody>
      </p:sp>
      <p:sp>
        <p:nvSpPr>
          <p:cNvPr id="45" name="TextBox 45"/>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46" name="TextBox 46"/>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47" name="TextBox 47"/>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48" name="TextBox 48"/>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49" name="TextBox 49"/>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1148" y="-73133"/>
            <a:ext cx="19926300" cy="11210925"/>
          </a:xfrm>
          <a:custGeom>
            <a:avLst/>
            <a:gdLst/>
            <a:ahLst/>
            <a:cxnLst/>
            <a:rect l="l" t="t" r="r" b="b"/>
            <a:pathLst>
              <a:path w="19926300" h="11210925">
                <a:moveTo>
                  <a:pt x="0" y="0"/>
                </a:moveTo>
                <a:lnTo>
                  <a:pt x="19926300" y="0"/>
                </a:lnTo>
                <a:lnTo>
                  <a:pt x="19926300" y="11210925"/>
                </a:lnTo>
                <a:lnTo>
                  <a:pt x="0" y="11210925"/>
                </a:lnTo>
                <a:lnTo>
                  <a:pt x="0" y="0"/>
                </a:lnTo>
                <a:close/>
              </a:path>
            </a:pathLst>
          </a:custGeom>
          <a:blipFill>
            <a:blip r:embed="rId2"/>
            <a:stretch>
              <a:fillRect/>
            </a:stretch>
          </a:blipFill>
        </p:spPr>
        <p:txBody>
          <a:bodyPr/>
          <a:lstStyle/>
          <a:p>
            <a:endParaRPr lang="en-US"/>
          </a:p>
        </p:txBody>
      </p:sp>
      <p:sp>
        <p:nvSpPr>
          <p:cNvPr id="3" name="Freeform 3"/>
          <p:cNvSpPr/>
          <p:nvPr/>
        </p:nvSpPr>
        <p:spPr>
          <a:xfrm>
            <a:off x="-1752773" y="-203197"/>
            <a:ext cx="19992642" cy="10693394"/>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383205" y="614305"/>
            <a:ext cx="9384030" cy="1362504"/>
          </a:xfrm>
          <a:prstGeom prst="rect">
            <a:avLst/>
          </a:prstGeom>
        </p:spPr>
        <p:txBody>
          <a:bodyPr lIns="0" tIns="0" rIns="0" bIns="0" rtlCol="0" anchor="t">
            <a:spAutoFit/>
          </a:bodyPr>
          <a:lstStyle/>
          <a:p>
            <a:pPr algn="l">
              <a:lnSpc>
                <a:spcPts val="11199"/>
              </a:lnSpc>
            </a:pPr>
            <a:r>
              <a:rPr lang="en-US" sz="7999">
                <a:solidFill>
                  <a:srgbClr val="F1EEE5"/>
                </a:solidFill>
                <a:latin typeface="Disket Mono"/>
                <a:ea typeface="Disket Mono"/>
                <a:cs typeface="Disket Mono"/>
                <a:sym typeface="Disket Mono"/>
              </a:rPr>
              <a:t>GAME FEATURES</a:t>
            </a:r>
          </a:p>
        </p:txBody>
      </p:sp>
      <p:sp>
        <p:nvSpPr>
          <p:cNvPr id="5" name="TextBox 5"/>
          <p:cNvSpPr txBox="1"/>
          <p:nvPr/>
        </p:nvSpPr>
        <p:spPr>
          <a:xfrm>
            <a:off x="1676400" y="2106872"/>
            <a:ext cx="14429560" cy="6215291"/>
          </a:xfrm>
          <a:prstGeom prst="rect">
            <a:avLst/>
          </a:prstGeom>
        </p:spPr>
        <p:txBody>
          <a:bodyPr wrap="square" lIns="0" tIns="0" rIns="0" bIns="0" rtlCol="0" anchor="t">
            <a:spAutoFit/>
          </a:bodyPr>
          <a:lstStyle/>
          <a:p>
            <a:pPr algn="l">
              <a:lnSpc>
                <a:spcPts val="5369"/>
              </a:lnSpc>
            </a:pPr>
            <a:r>
              <a:rPr lang="en-US" sz="4052" dirty="0">
                <a:solidFill>
                  <a:srgbClr val="F1EEE5"/>
                </a:solidFill>
                <a:latin typeface="Schoolbell"/>
                <a:ea typeface="Schoolbell"/>
                <a:cs typeface="Schoolbell"/>
                <a:sym typeface="Schoolbell"/>
              </a:rPr>
              <a:t>Spaceship Movement: Controlled by the player with the ‘A, ‘D', ‘W', and ‘S' keys to go left, right, up and down.</a:t>
            </a:r>
          </a:p>
          <a:p>
            <a:pPr algn="l">
              <a:lnSpc>
                <a:spcPts val="5369"/>
              </a:lnSpc>
            </a:pPr>
            <a:r>
              <a:rPr lang="en-US" sz="4052" dirty="0">
                <a:solidFill>
                  <a:srgbClr val="F1EEE5"/>
                </a:solidFill>
                <a:latin typeface="Schoolbell"/>
                <a:ea typeface="Schoolbell"/>
                <a:cs typeface="Schoolbell"/>
                <a:sym typeface="Schoolbell"/>
              </a:rPr>
              <a:t> Bullet Firing: Pressing ‘Enter’ will shoot a bullet.</a:t>
            </a:r>
          </a:p>
          <a:p>
            <a:pPr algn="l">
              <a:lnSpc>
                <a:spcPts val="5369"/>
              </a:lnSpc>
            </a:pPr>
            <a:r>
              <a:rPr lang="en-US" sz="4052" dirty="0">
                <a:solidFill>
                  <a:srgbClr val="F1EEE5"/>
                </a:solidFill>
                <a:latin typeface="Schoolbell"/>
                <a:ea typeface="Schoolbell"/>
                <a:cs typeface="Schoolbell"/>
                <a:sym typeface="Schoolbell"/>
              </a:rPr>
              <a:t> Alien Movement: Aliens move down from the top of the screen at    random intervals. </a:t>
            </a:r>
          </a:p>
          <a:p>
            <a:pPr algn="l">
              <a:lnSpc>
                <a:spcPts val="5369"/>
              </a:lnSpc>
            </a:pPr>
            <a:r>
              <a:rPr lang="en-US" sz="4052" dirty="0">
                <a:solidFill>
                  <a:srgbClr val="F1EEE5"/>
                </a:solidFill>
                <a:latin typeface="Schoolbell"/>
                <a:ea typeface="Schoolbell"/>
                <a:cs typeface="Schoolbell"/>
                <a:sym typeface="Schoolbell"/>
              </a:rPr>
              <a:t>Collision Detection: Bullets can destroy aliens, and aliens can collide with the spaceship.</a:t>
            </a:r>
          </a:p>
          <a:p>
            <a:pPr algn="l">
              <a:lnSpc>
                <a:spcPts val="5369"/>
              </a:lnSpc>
            </a:pPr>
            <a:r>
              <a:rPr lang="en-US" sz="4052" dirty="0">
                <a:solidFill>
                  <a:srgbClr val="F1EEE5"/>
                </a:solidFill>
                <a:latin typeface="Schoolbell"/>
                <a:ea typeface="Schoolbell"/>
                <a:cs typeface="Schoolbell"/>
                <a:sym typeface="Schoolbell"/>
              </a:rPr>
              <a:t>Game Over: The game ends if any alien catches the </a:t>
            </a:r>
            <a:r>
              <a:rPr lang="en-US" sz="4052" dirty="0" err="1">
                <a:solidFill>
                  <a:srgbClr val="F1EEE5"/>
                </a:solidFill>
                <a:latin typeface="Schoolbell"/>
                <a:ea typeface="Schoolbell"/>
                <a:cs typeface="Schoolbell"/>
                <a:sym typeface="Schoolbell"/>
              </a:rPr>
              <a:t>shapceship</a:t>
            </a:r>
            <a:r>
              <a:rPr lang="en-US" sz="4052" dirty="0">
                <a:solidFill>
                  <a:srgbClr val="F1EEE5"/>
                </a:solidFill>
                <a:latin typeface="Schoolbell"/>
                <a:ea typeface="Schoolbell"/>
                <a:cs typeface="Schoolbell"/>
                <a:sym typeface="Schoolbell"/>
              </a:rPr>
              <a:t>. </a:t>
            </a:r>
          </a:p>
          <a:p>
            <a:pPr algn="l">
              <a:lnSpc>
                <a:spcPts val="5369"/>
              </a:lnSpc>
            </a:pPr>
            <a:r>
              <a:rPr lang="en-US" sz="4052" dirty="0">
                <a:solidFill>
                  <a:srgbClr val="F1EEE5"/>
                </a:solidFill>
                <a:latin typeface="Schoolbell"/>
                <a:ea typeface="Schoolbell"/>
                <a:cs typeface="Schoolbell"/>
                <a:sym typeface="Schoolbell"/>
              </a:rPr>
              <a:t>Score: The player earns a single point for each alien destroyed.</a:t>
            </a:r>
          </a:p>
        </p:txBody>
      </p:sp>
      <p:sp>
        <p:nvSpPr>
          <p:cNvPr id="6" name="TextBox 6"/>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7" name="TextBox 7"/>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8" name="TextBox 8"/>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9" name="TextBox 9"/>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10" name="TextBox 10"/>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21552" y="-4867275"/>
            <a:ext cx="32832675" cy="18468975"/>
          </a:xfrm>
          <a:custGeom>
            <a:avLst/>
            <a:gdLst/>
            <a:ahLst/>
            <a:cxnLst/>
            <a:rect l="l" t="t" r="r" b="b"/>
            <a:pathLst>
              <a:path w="32832675" h="18468975">
                <a:moveTo>
                  <a:pt x="0" y="0"/>
                </a:moveTo>
                <a:lnTo>
                  <a:pt x="32832675" y="0"/>
                </a:lnTo>
                <a:lnTo>
                  <a:pt x="32832675" y="18468975"/>
                </a:lnTo>
                <a:lnTo>
                  <a:pt x="0" y="18468975"/>
                </a:lnTo>
                <a:lnTo>
                  <a:pt x="0" y="0"/>
                </a:lnTo>
                <a:close/>
              </a:path>
            </a:pathLst>
          </a:custGeom>
          <a:blipFill>
            <a:blip r:embed="rId2"/>
            <a:stretch>
              <a:fillRect/>
            </a:stretch>
          </a:blipFill>
        </p:spPr>
        <p:txBody>
          <a:bodyPr/>
          <a:lstStyle/>
          <a:p>
            <a:endParaRPr lang="en-US" dirty="0"/>
          </a:p>
        </p:txBody>
      </p:sp>
      <p:grpSp>
        <p:nvGrpSpPr>
          <p:cNvPr id="3" name="Group 3"/>
          <p:cNvGrpSpPr>
            <a:grpSpLocks noChangeAspect="1"/>
          </p:cNvGrpSpPr>
          <p:nvPr/>
        </p:nvGrpSpPr>
        <p:grpSpPr>
          <a:xfrm>
            <a:off x="2758507" y="2187169"/>
            <a:ext cx="170412" cy="170412"/>
            <a:chOff x="0" y="0"/>
            <a:chExt cx="170421" cy="170421"/>
          </a:xfrm>
        </p:grpSpPr>
        <p:sp>
          <p:nvSpPr>
            <p:cNvPr id="4" name="Freeform 4"/>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5" name="Group 5"/>
          <p:cNvGrpSpPr>
            <a:grpSpLocks noChangeAspect="1"/>
          </p:cNvGrpSpPr>
          <p:nvPr/>
        </p:nvGrpSpPr>
        <p:grpSpPr>
          <a:xfrm>
            <a:off x="2758507" y="2868825"/>
            <a:ext cx="170412" cy="170412"/>
            <a:chOff x="0" y="0"/>
            <a:chExt cx="170421" cy="170421"/>
          </a:xfrm>
        </p:grpSpPr>
        <p:sp>
          <p:nvSpPr>
            <p:cNvPr id="6" name="Freeform 6"/>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7" name="Group 7"/>
          <p:cNvGrpSpPr>
            <a:grpSpLocks noChangeAspect="1"/>
          </p:cNvGrpSpPr>
          <p:nvPr/>
        </p:nvGrpSpPr>
        <p:grpSpPr>
          <a:xfrm>
            <a:off x="2758507" y="3550491"/>
            <a:ext cx="170412" cy="170412"/>
            <a:chOff x="0" y="0"/>
            <a:chExt cx="170421" cy="170409"/>
          </a:xfrm>
        </p:grpSpPr>
        <p:sp>
          <p:nvSpPr>
            <p:cNvPr id="8" name="Freeform 8"/>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9" name="Group 9"/>
          <p:cNvGrpSpPr>
            <a:grpSpLocks noChangeAspect="1"/>
          </p:cNvGrpSpPr>
          <p:nvPr/>
        </p:nvGrpSpPr>
        <p:grpSpPr>
          <a:xfrm>
            <a:off x="2758507" y="4232148"/>
            <a:ext cx="170412" cy="170412"/>
            <a:chOff x="0" y="0"/>
            <a:chExt cx="170421" cy="170409"/>
          </a:xfrm>
        </p:grpSpPr>
        <p:sp>
          <p:nvSpPr>
            <p:cNvPr id="10" name="Freeform 10"/>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11" name="Group 11"/>
          <p:cNvGrpSpPr>
            <a:grpSpLocks noChangeAspect="1"/>
          </p:cNvGrpSpPr>
          <p:nvPr/>
        </p:nvGrpSpPr>
        <p:grpSpPr>
          <a:xfrm>
            <a:off x="2758507" y="5595471"/>
            <a:ext cx="170412" cy="170412"/>
            <a:chOff x="0" y="0"/>
            <a:chExt cx="170421" cy="170409"/>
          </a:xfrm>
        </p:grpSpPr>
        <p:sp>
          <p:nvSpPr>
            <p:cNvPr id="12" name="Freeform 12"/>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13" name="Group 13"/>
          <p:cNvGrpSpPr>
            <a:grpSpLocks noChangeAspect="1"/>
          </p:cNvGrpSpPr>
          <p:nvPr/>
        </p:nvGrpSpPr>
        <p:grpSpPr>
          <a:xfrm>
            <a:off x="2758507" y="6277127"/>
            <a:ext cx="170412" cy="170412"/>
            <a:chOff x="0" y="0"/>
            <a:chExt cx="170421" cy="170409"/>
          </a:xfrm>
        </p:grpSpPr>
        <p:sp>
          <p:nvSpPr>
            <p:cNvPr id="14" name="Freeform 14"/>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15" name="Group 15"/>
          <p:cNvGrpSpPr>
            <a:grpSpLocks noChangeAspect="1"/>
          </p:cNvGrpSpPr>
          <p:nvPr/>
        </p:nvGrpSpPr>
        <p:grpSpPr>
          <a:xfrm>
            <a:off x="2758507" y="6958784"/>
            <a:ext cx="170412" cy="170412"/>
            <a:chOff x="0" y="0"/>
            <a:chExt cx="170421" cy="170421"/>
          </a:xfrm>
        </p:grpSpPr>
        <p:sp>
          <p:nvSpPr>
            <p:cNvPr id="16" name="Freeform 16"/>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17" name="Group 17"/>
          <p:cNvGrpSpPr>
            <a:grpSpLocks noChangeAspect="1"/>
          </p:cNvGrpSpPr>
          <p:nvPr/>
        </p:nvGrpSpPr>
        <p:grpSpPr>
          <a:xfrm>
            <a:off x="2758507" y="7640450"/>
            <a:ext cx="170412" cy="170412"/>
            <a:chOff x="0" y="0"/>
            <a:chExt cx="170421" cy="170409"/>
          </a:xfrm>
        </p:grpSpPr>
        <p:sp>
          <p:nvSpPr>
            <p:cNvPr id="18" name="Freeform 18"/>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19" name="Group 19"/>
          <p:cNvGrpSpPr>
            <a:grpSpLocks noChangeAspect="1"/>
          </p:cNvGrpSpPr>
          <p:nvPr/>
        </p:nvGrpSpPr>
        <p:grpSpPr>
          <a:xfrm>
            <a:off x="2758507" y="8322107"/>
            <a:ext cx="170412" cy="170412"/>
            <a:chOff x="0" y="0"/>
            <a:chExt cx="170421" cy="170409"/>
          </a:xfrm>
        </p:grpSpPr>
        <p:sp>
          <p:nvSpPr>
            <p:cNvPr id="20" name="Freeform 20"/>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grpSp>
        <p:nvGrpSpPr>
          <p:cNvPr id="21" name="Group 21"/>
          <p:cNvGrpSpPr>
            <a:grpSpLocks noChangeAspect="1"/>
          </p:cNvGrpSpPr>
          <p:nvPr/>
        </p:nvGrpSpPr>
        <p:grpSpPr>
          <a:xfrm>
            <a:off x="2758507" y="9003763"/>
            <a:ext cx="170412" cy="170412"/>
            <a:chOff x="0" y="0"/>
            <a:chExt cx="170421" cy="170409"/>
          </a:xfrm>
        </p:grpSpPr>
        <p:sp>
          <p:nvSpPr>
            <p:cNvPr id="22" name="Freeform 22"/>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txBody>
            <a:bodyPr/>
            <a:lstStyle/>
            <a:p>
              <a:endParaRPr lang="en-US"/>
            </a:p>
          </p:txBody>
        </p:sp>
      </p:grpSp>
      <p:sp>
        <p:nvSpPr>
          <p:cNvPr id="23" name="Freeform 23"/>
          <p:cNvSpPr/>
          <p:nvPr/>
        </p:nvSpPr>
        <p:spPr>
          <a:xfrm>
            <a:off x="2511552" y="1842516"/>
            <a:ext cx="15175992" cy="7872984"/>
          </a:xfrm>
          <a:custGeom>
            <a:avLst/>
            <a:gdLst/>
            <a:ahLst/>
            <a:cxnLst/>
            <a:rect l="l" t="t" r="r" b="b"/>
            <a:pathLst>
              <a:path w="15175992" h="7872984">
                <a:moveTo>
                  <a:pt x="0" y="0"/>
                </a:moveTo>
                <a:lnTo>
                  <a:pt x="15175992" y="0"/>
                </a:lnTo>
                <a:lnTo>
                  <a:pt x="15175992" y="7872984"/>
                </a:lnTo>
                <a:lnTo>
                  <a:pt x="0" y="7872984"/>
                </a:lnTo>
                <a:lnTo>
                  <a:pt x="0" y="0"/>
                </a:lnTo>
                <a:close/>
              </a:path>
            </a:pathLst>
          </a:custGeom>
          <a:blipFill>
            <a:blip r:embed="rId3"/>
            <a:stretch>
              <a:fillRect/>
            </a:stretch>
          </a:blipFill>
        </p:spPr>
        <p:txBody>
          <a:bodyPr/>
          <a:lstStyle/>
          <a:p>
            <a:r>
              <a:rPr lang="en-US" dirty="0" err="1"/>
              <a:t>Ihoi</a:t>
            </a:r>
            <a:r>
              <a:rPr lang="en-US" dirty="0"/>
              <a:t>                     </a:t>
            </a:r>
          </a:p>
        </p:txBody>
      </p:sp>
      <p:sp>
        <p:nvSpPr>
          <p:cNvPr id="24" name="Freeform 24"/>
          <p:cNvSpPr/>
          <p:nvPr/>
        </p:nvSpPr>
        <p:spPr>
          <a:xfrm>
            <a:off x="-63503" y="8149847"/>
            <a:ext cx="2650550" cy="2200656"/>
          </a:xfrm>
          <a:custGeom>
            <a:avLst/>
            <a:gdLst/>
            <a:ahLst/>
            <a:cxnLst/>
            <a:rect l="l" t="t" r="r" b="b"/>
            <a:pathLst>
              <a:path w="2650550" h="2200656">
                <a:moveTo>
                  <a:pt x="0" y="0"/>
                </a:moveTo>
                <a:lnTo>
                  <a:pt x="2650550" y="0"/>
                </a:lnTo>
                <a:lnTo>
                  <a:pt x="2650550" y="2200656"/>
                </a:lnTo>
                <a:lnTo>
                  <a:pt x="0" y="2200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3037487" y="-194491"/>
            <a:ext cx="3166891" cy="2980096"/>
          </a:xfrm>
          <a:custGeom>
            <a:avLst/>
            <a:gdLst/>
            <a:ahLst/>
            <a:cxnLst/>
            <a:rect l="l" t="t" r="r" b="b"/>
            <a:pathLst>
              <a:path w="3166891" h="2980096">
                <a:moveTo>
                  <a:pt x="0" y="0"/>
                </a:moveTo>
                <a:lnTo>
                  <a:pt x="3166891" y="0"/>
                </a:lnTo>
                <a:lnTo>
                  <a:pt x="3166891" y="2980096"/>
                </a:lnTo>
                <a:lnTo>
                  <a:pt x="0" y="2980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a:off x="16735054" y="8149847"/>
            <a:ext cx="1616450" cy="2200656"/>
          </a:xfrm>
          <a:custGeom>
            <a:avLst/>
            <a:gdLst/>
            <a:ahLst/>
            <a:cxnLst/>
            <a:rect l="l" t="t" r="r" b="b"/>
            <a:pathLst>
              <a:path w="1616450" h="2200656">
                <a:moveTo>
                  <a:pt x="0" y="0"/>
                </a:moveTo>
                <a:lnTo>
                  <a:pt x="1616449" y="0"/>
                </a:lnTo>
                <a:lnTo>
                  <a:pt x="1616449" y="2200656"/>
                </a:lnTo>
                <a:lnTo>
                  <a:pt x="0" y="2200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Freeform 27"/>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TextBox 28"/>
          <p:cNvSpPr txBox="1"/>
          <p:nvPr/>
        </p:nvSpPr>
        <p:spPr>
          <a:xfrm>
            <a:off x="5444947" y="614305"/>
            <a:ext cx="7218331" cy="1362504"/>
          </a:xfrm>
          <a:prstGeom prst="rect">
            <a:avLst/>
          </a:prstGeom>
        </p:spPr>
        <p:txBody>
          <a:bodyPr lIns="0" tIns="0" rIns="0" bIns="0" rtlCol="0" anchor="t">
            <a:spAutoFit/>
          </a:bodyPr>
          <a:lstStyle/>
          <a:p>
            <a:pPr algn="l">
              <a:lnSpc>
                <a:spcPts val="11199"/>
              </a:lnSpc>
            </a:pPr>
            <a:r>
              <a:rPr lang="en-US" sz="7999">
                <a:solidFill>
                  <a:srgbClr val="F1EEE5"/>
                </a:solidFill>
                <a:latin typeface="Disket Mono"/>
                <a:ea typeface="Disket Mono"/>
                <a:cs typeface="Disket Mono"/>
                <a:sym typeface="Disket Mono"/>
              </a:rPr>
              <a:t>CHALLENGES</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7965" y="-17794986"/>
            <a:ext cx="49920525" cy="28079700"/>
          </a:xfrm>
          <a:custGeom>
            <a:avLst/>
            <a:gdLst/>
            <a:ahLst/>
            <a:cxnLst/>
            <a:rect l="l" t="t" r="r" b="b"/>
            <a:pathLst>
              <a:path w="49920525" h="28079700">
                <a:moveTo>
                  <a:pt x="0" y="0"/>
                </a:moveTo>
                <a:lnTo>
                  <a:pt x="49920525" y="0"/>
                </a:lnTo>
                <a:lnTo>
                  <a:pt x="49920525" y="28079700"/>
                </a:lnTo>
                <a:lnTo>
                  <a:pt x="0" y="280797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2923794" y="2052418"/>
            <a:ext cx="151448" cy="151448"/>
            <a:chOff x="0" y="0"/>
            <a:chExt cx="151448" cy="151448"/>
          </a:xfrm>
        </p:grpSpPr>
        <p:sp>
          <p:nvSpPr>
            <p:cNvPr id="4" name="Freeform 4"/>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5" name="Group 5"/>
          <p:cNvGrpSpPr>
            <a:grpSpLocks noChangeAspect="1"/>
          </p:cNvGrpSpPr>
          <p:nvPr/>
        </p:nvGrpSpPr>
        <p:grpSpPr>
          <a:xfrm>
            <a:off x="2923794" y="2658208"/>
            <a:ext cx="151448" cy="151448"/>
            <a:chOff x="0" y="0"/>
            <a:chExt cx="151448" cy="151448"/>
          </a:xfrm>
        </p:grpSpPr>
        <p:sp>
          <p:nvSpPr>
            <p:cNvPr id="6" name="Freeform 6"/>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7" name="Group 7"/>
          <p:cNvGrpSpPr>
            <a:grpSpLocks noChangeAspect="1"/>
          </p:cNvGrpSpPr>
          <p:nvPr/>
        </p:nvGrpSpPr>
        <p:grpSpPr>
          <a:xfrm>
            <a:off x="2923794" y="3263989"/>
            <a:ext cx="151448" cy="151448"/>
            <a:chOff x="0" y="0"/>
            <a:chExt cx="151448" cy="151448"/>
          </a:xfrm>
        </p:grpSpPr>
        <p:sp>
          <p:nvSpPr>
            <p:cNvPr id="8" name="Freeform 8"/>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9" name="Group 9"/>
          <p:cNvGrpSpPr>
            <a:grpSpLocks noChangeAspect="1"/>
          </p:cNvGrpSpPr>
          <p:nvPr/>
        </p:nvGrpSpPr>
        <p:grpSpPr>
          <a:xfrm>
            <a:off x="2923794" y="3869769"/>
            <a:ext cx="151448" cy="151448"/>
            <a:chOff x="0" y="0"/>
            <a:chExt cx="151448" cy="151448"/>
          </a:xfrm>
        </p:grpSpPr>
        <p:sp>
          <p:nvSpPr>
            <p:cNvPr id="10" name="Freeform 10"/>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11" name="Group 11"/>
          <p:cNvGrpSpPr>
            <a:grpSpLocks noChangeAspect="1"/>
          </p:cNvGrpSpPr>
          <p:nvPr/>
        </p:nvGrpSpPr>
        <p:grpSpPr>
          <a:xfrm>
            <a:off x="2923794" y="4475550"/>
            <a:ext cx="151448" cy="151448"/>
            <a:chOff x="0" y="0"/>
            <a:chExt cx="151448" cy="151448"/>
          </a:xfrm>
        </p:grpSpPr>
        <p:sp>
          <p:nvSpPr>
            <p:cNvPr id="12" name="Freeform 12"/>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13" name="Group 13"/>
          <p:cNvGrpSpPr>
            <a:grpSpLocks noChangeAspect="1"/>
          </p:cNvGrpSpPr>
          <p:nvPr/>
        </p:nvGrpSpPr>
        <p:grpSpPr>
          <a:xfrm>
            <a:off x="2923794" y="5081340"/>
            <a:ext cx="151448" cy="151448"/>
            <a:chOff x="0" y="0"/>
            <a:chExt cx="151448" cy="151448"/>
          </a:xfrm>
        </p:grpSpPr>
        <p:sp>
          <p:nvSpPr>
            <p:cNvPr id="14" name="Freeform 14"/>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15" name="Group 15"/>
          <p:cNvGrpSpPr>
            <a:grpSpLocks noChangeAspect="1"/>
          </p:cNvGrpSpPr>
          <p:nvPr/>
        </p:nvGrpSpPr>
        <p:grpSpPr>
          <a:xfrm>
            <a:off x="2923794" y="5687120"/>
            <a:ext cx="151448" cy="151448"/>
            <a:chOff x="0" y="0"/>
            <a:chExt cx="151448" cy="151448"/>
          </a:xfrm>
        </p:grpSpPr>
        <p:sp>
          <p:nvSpPr>
            <p:cNvPr id="16" name="Freeform 16"/>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17" name="Group 17"/>
          <p:cNvGrpSpPr>
            <a:grpSpLocks noChangeAspect="1"/>
          </p:cNvGrpSpPr>
          <p:nvPr/>
        </p:nvGrpSpPr>
        <p:grpSpPr>
          <a:xfrm>
            <a:off x="2923794" y="6292901"/>
            <a:ext cx="151448" cy="151448"/>
            <a:chOff x="0" y="0"/>
            <a:chExt cx="151448" cy="151448"/>
          </a:xfrm>
        </p:grpSpPr>
        <p:sp>
          <p:nvSpPr>
            <p:cNvPr id="18" name="Freeform 18"/>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19" name="Group 19"/>
          <p:cNvGrpSpPr>
            <a:grpSpLocks noChangeAspect="1"/>
          </p:cNvGrpSpPr>
          <p:nvPr/>
        </p:nvGrpSpPr>
        <p:grpSpPr>
          <a:xfrm>
            <a:off x="2923794" y="7504471"/>
            <a:ext cx="151448" cy="151448"/>
            <a:chOff x="0" y="0"/>
            <a:chExt cx="151448" cy="151448"/>
          </a:xfrm>
        </p:grpSpPr>
        <p:sp>
          <p:nvSpPr>
            <p:cNvPr id="20" name="Freeform 20"/>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grpSp>
        <p:nvGrpSpPr>
          <p:cNvPr id="21" name="Group 21"/>
          <p:cNvGrpSpPr>
            <a:grpSpLocks noChangeAspect="1"/>
          </p:cNvGrpSpPr>
          <p:nvPr/>
        </p:nvGrpSpPr>
        <p:grpSpPr>
          <a:xfrm>
            <a:off x="2923794" y="8110252"/>
            <a:ext cx="151448" cy="151448"/>
            <a:chOff x="0" y="0"/>
            <a:chExt cx="151448" cy="151448"/>
          </a:xfrm>
        </p:grpSpPr>
        <p:sp>
          <p:nvSpPr>
            <p:cNvPr id="22" name="Freeform 22"/>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txBody>
            <a:bodyPr/>
            <a:lstStyle/>
            <a:p>
              <a:endParaRPr lang="en-US"/>
            </a:p>
          </p:txBody>
        </p:sp>
      </p:grpSp>
      <p:sp>
        <p:nvSpPr>
          <p:cNvPr id="23" name="Freeform 23"/>
          <p:cNvSpPr/>
          <p:nvPr/>
        </p:nvSpPr>
        <p:spPr>
          <a:xfrm>
            <a:off x="2779776" y="1798320"/>
            <a:ext cx="14956536" cy="6858000"/>
          </a:xfrm>
          <a:custGeom>
            <a:avLst/>
            <a:gdLst/>
            <a:ahLst/>
            <a:cxnLst/>
            <a:rect l="l" t="t" r="r" b="b"/>
            <a:pathLst>
              <a:path w="14956536" h="6858000">
                <a:moveTo>
                  <a:pt x="0" y="0"/>
                </a:moveTo>
                <a:lnTo>
                  <a:pt x="14956536" y="0"/>
                </a:lnTo>
                <a:lnTo>
                  <a:pt x="14956536" y="6858000"/>
                </a:lnTo>
                <a:lnTo>
                  <a:pt x="0" y="6858000"/>
                </a:lnTo>
                <a:lnTo>
                  <a:pt x="0" y="0"/>
                </a:lnTo>
                <a:close/>
              </a:path>
            </a:pathLst>
          </a:custGeom>
          <a:blipFill>
            <a:blip r:embed="rId3"/>
            <a:stretch>
              <a:fillRect/>
            </a:stretch>
          </a:blipFill>
        </p:spPr>
        <p:txBody>
          <a:bodyPr/>
          <a:lstStyle/>
          <a:p>
            <a:endParaRPr lang="en-US"/>
          </a:p>
        </p:txBody>
      </p:sp>
      <p:sp>
        <p:nvSpPr>
          <p:cNvPr id="24" name="Freeform 24"/>
          <p:cNvSpPr/>
          <p:nvPr/>
        </p:nvSpPr>
        <p:spPr>
          <a:xfrm>
            <a:off x="-63503" y="8149847"/>
            <a:ext cx="2650550" cy="2200656"/>
          </a:xfrm>
          <a:custGeom>
            <a:avLst/>
            <a:gdLst/>
            <a:ahLst/>
            <a:cxnLst/>
            <a:rect l="l" t="t" r="r" b="b"/>
            <a:pathLst>
              <a:path w="2650550" h="2200656">
                <a:moveTo>
                  <a:pt x="0" y="0"/>
                </a:moveTo>
                <a:lnTo>
                  <a:pt x="2650550" y="0"/>
                </a:lnTo>
                <a:lnTo>
                  <a:pt x="2650550" y="2200656"/>
                </a:lnTo>
                <a:lnTo>
                  <a:pt x="0" y="2200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63503" y="-63503"/>
            <a:ext cx="3166891" cy="2980096"/>
          </a:xfrm>
          <a:custGeom>
            <a:avLst/>
            <a:gdLst/>
            <a:ahLst/>
            <a:cxnLst/>
            <a:rect l="l" t="t" r="r" b="b"/>
            <a:pathLst>
              <a:path w="3166891" h="2980096">
                <a:moveTo>
                  <a:pt x="0" y="0"/>
                </a:moveTo>
                <a:lnTo>
                  <a:pt x="3166891" y="0"/>
                </a:lnTo>
                <a:lnTo>
                  <a:pt x="3166891" y="2980096"/>
                </a:lnTo>
                <a:lnTo>
                  <a:pt x="0" y="2980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a:off x="16735054" y="8404165"/>
            <a:ext cx="1616450" cy="1946338"/>
          </a:xfrm>
          <a:custGeom>
            <a:avLst/>
            <a:gdLst/>
            <a:ahLst/>
            <a:cxnLst/>
            <a:rect l="l" t="t" r="r" b="b"/>
            <a:pathLst>
              <a:path w="1616450" h="1946338">
                <a:moveTo>
                  <a:pt x="0" y="0"/>
                </a:moveTo>
                <a:lnTo>
                  <a:pt x="1616449" y="0"/>
                </a:lnTo>
                <a:lnTo>
                  <a:pt x="1616449" y="1946338"/>
                </a:lnTo>
                <a:lnTo>
                  <a:pt x="0" y="19463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Freeform 27"/>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TextBox 28"/>
          <p:cNvSpPr txBox="1"/>
          <p:nvPr/>
        </p:nvSpPr>
        <p:spPr>
          <a:xfrm>
            <a:off x="5812126" y="243173"/>
            <a:ext cx="7218331" cy="1362504"/>
          </a:xfrm>
          <a:prstGeom prst="rect">
            <a:avLst/>
          </a:prstGeom>
        </p:spPr>
        <p:txBody>
          <a:bodyPr lIns="0" tIns="0" rIns="0" bIns="0" rtlCol="0" anchor="t">
            <a:spAutoFit/>
          </a:bodyPr>
          <a:lstStyle/>
          <a:p>
            <a:pPr algn="l">
              <a:lnSpc>
                <a:spcPts val="11199"/>
              </a:lnSpc>
            </a:pPr>
            <a:r>
              <a:rPr lang="en-US" sz="7999">
                <a:solidFill>
                  <a:srgbClr val="F1EEE5"/>
                </a:solidFill>
                <a:latin typeface="Disket Mono"/>
                <a:ea typeface="Disket Mono"/>
                <a:cs typeface="Disket Mono"/>
                <a:sym typeface="Disket Mono"/>
              </a:rPr>
              <a:t>CHALLENGES</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827</Words>
  <Application>Microsoft Office PowerPoint</Application>
  <PresentationFormat>Custom</PresentationFormat>
  <Paragraphs>105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Schoolbell</vt:lpstr>
      <vt:lpstr>Calibri</vt:lpstr>
      <vt:lpstr>Calistoga</vt:lpstr>
      <vt:lpstr>Disket Mono</vt:lpstr>
      <vt:lpstr>Sigher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Colorful Cute Galxy Group Project Presentation.pdf</dc:title>
  <dc:creator>Omey</dc:creator>
  <cp:lastModifiedBy>Noshin Islam</cp:lastModifiedBy>
  <cp:revision>4</cp:revision>
  <dcterms:created xsi:type="dcterms:W3CDTF">2006-08-16T00:00:00Z</dcterms:created>
  <dcterms:modified xsi:type="dcterms:W3CDTF">2025-04-19T15:00:20Z</dcterms:modified>
  <dc:identifier>DAGkvkgGEtM</dc:identifier>
</cp:coreProperties>
</file>